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20_7EA7CFBD.xml" ContentType="application/vnd.ms-powerpoint.comments+xml"/>
  <Override PartName="/ppt/comments/modernComment_11F_9C0D06DF.xml" ContentType="application/vnd.ms-powerpoint.comment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10F_733CF0B4.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modernComment_11E_E0D9C895.xml" ContentType="application/vnd.ms-powerpoint.comments+xml"/>
  <Override PartName="/ppt/comments/modernComment_11D_EB191465.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7"/>
  </p:notesMasterIdLst>
  <p:sldIdLst>
    <p:sldId id="256" r:id="rId5"/>
    <p:sldId id="281" r:id="rId6"/>
    <p:sldId id="257" r:id="rId7"/>
    <p:sldId id="264" r:id="rId8"/>
    <p:sldId id="265" r:id="rId9"/>
    <p:sldId id="290" r:id="rId10"/>
    <p:sldId id="294" r:id="rId11"/>
    <p:sldId id="268" r:id="rId12"/>
    <p:sldId id="266" r:id="rId13"/>
    <p:sldId id="267" r:id="rId14"/>
    <p:sldId id="272" r:id="rId15"/>
    <p:sldId id="273" r:id="rId16"/>
    <p:sldId id="279" r:id="rId17"/>
    <p:sldId id="288" r:id="rId18"/>
    <p:sldId id="287" r:id="rId19"/>
    <p:sldId id="260" r:id="rId20"/>
    <p:sldId id="261" r:id="rId21"/>
    <p:sldId id="271" r:id="rId22"/>
    <p:sldId id="293" r:id="rId23"/>
    <p:sldId id="275" r:id="rId24"/>
    <p:sldId id="286"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07F26B22-3529-48D9-907B-A0B29CA29DBE}">
          <p14:sldIdLst>
            <p14:sldId id="256"/>
            <p14:sldId id="281"/>
            <p14:sldId id="257"/>
            <p14:sldId id="264"/>
            <p14:sldId id="265"/>
            <p14:sldId id="290"/>
            <p14:sldId id="294"/>
            <p14:sldId id="268"/>
            <p14:sldId id="266"/>
            <p14:sldId id="267"/>
            <p14:sldId id="272"/>
            <p14:sldId id="273"/>
            <p14:sldId id="279"/>
            <p14:sldId id="288"/>
            <p14:sldId id="287"/>
            <p14:sldId id="260"/>
            <p14:sldId id="261"/>
            <p14:sldId id="271"/>
            <p14:sldId id="293"/>
          </p14:sldIdLst>
        </p14:section>
        <p14:section name="Additional Slides" id="{5845EFC3-A084-4C6B-918A-68EF3BD0BBD9}">
          <p14:sldIdLst>
            <p14:sldId id="275"/>
            <p14:sldId id="286"/>
            <p14:sldId id="28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82F2AA-6A44-F5D6-2143-069FBD911D84}" name="Rosen,Jay M" initials="JR" userId="S::jayrosen@ufl.edu::6232dac5-ee89-414a-ac1c-c3399a99235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56082"/>
    <a:srgbClr val="0E9ED5"/>
    <a:srgbClr val="A02B93"/>
    <a:srgbClr val="4DA7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1F633-B5AE-9E44-FE58-B51983E5747A}" v="443" dt="2024-04-14T19:40:07.400"/>
    <p1510:client id="{03B57912-5A37-17BC-2C9D-22983096323D}" v="1993" dt="2024-04-15T00:56:15.981"/>
    <p1510:client id="{043EFD75-550B-4433-8FCD-91C61561AE33}" v="107" dt="2024-04-14T19:24:21.084"/>
    <p1510:client id="{044B21C2-636A-4320-8937-F5DBB2A47634}" v="19" dt="2024-04-14T19:36:01.334"/>
    <p1510:client id="{845BCF6B-F111-4DB7-B9B8-DBA59AB8D47C}" v="1" dt="2024-04-14T18:47:29.193"/>
    <p1510:client id="{8D3BD658-5336-41AB-A7FC-264C84A17EEE}" v="3" dt="2024-04-14T19:08:17.284"/>
    <p1510:client id="{B01230CB-56BE-B9E3-4F22-74AFAFF03C95}" v="323" dt="2024-04-15T02:57:52.507"/>
    <p1510:client id="{B09B2A16-A535-47A9-AF17-AD5C966BA345}" v="20" dt="2024-04-14T19:13:32.584"/>
    <p1510:client id="{C798588D-646F-BEDC-514D-2BA7A280366B}" v="1" dt="2024-04-15T13:27:33.188"/>
    <p1510:client id="{CD572844-D8B8-4268-BAD8-45AB0DB6267C}" v="177" dt="2024-04-14T19:05:41.903"/>
    <p1510:client id="{E361A6BA-499B-8814-7A00-E009DC9988D3}" v="97" dt="2024-04-14T01:15:13.617"/>
    <p1510:client id="{E97D26A0-B0B2-4916-BAFF-FECAD69A9980}" v="5" dt="2024-04-14T19:10:13.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Intosh, Landon A." userId="S::mcintoshlandon@ufl.edu::28d24f21-dee9-4a5d-b674-bb418352ac72" providerId="AD" clId="Web-{C798588D-646F-BEDC-514D-2BA7A280366B}"/>
    <pc:docChg chg="sldOrd">
      <pc:chgData name="McIntosh, Landon A." userId="S::mcintoshlandon@ufl.edu::28d24f21-dee9-4a5d-b674-bb418352ac72" providerId="AD" clId="Web-{C798588D-646F-BEDC-514D-2BA7A280366B}" dt="2024-04-15T13:27:33.188" v="0"/>
      <pc:docMkLst>
        <pc:docMk/>
      </pc:docMkLst>
      <pc:sldChg chg="ord">
        <pc:chgData name="McIntosh, Landon A." userId="S::mcintoshlandon@ufl.edu::28d24f21-dee9-4a5d-b674-bb418352ac72" providerId="AD" clId="Web-{C798588D-646F-BEDC-514D-2BA7A280366B}" dt="2024-04-15T13:27:33.188" v="0"/>
        <pc:sldMkLst>
          <pc:docMk/>
          <pc:sldMk cId="2928580698" sldId="260"/>
        </pc:sldMkLst>
      </pc:sldChg>
    </pc:docChg>
  </pc:docChgLst>
  <pc:docChgLst>
    <pc:chgData name="Rosen,Jay M" userId="S::jayrosen@ufl.edu::6232dac5-ee89-414a-ac1c-c3399a992350" providerId="AD" clId="Web-{1AE1A4D1-261D-44BB-880C-FEE27C0002EE}"/>
    <pc:docChg chg="addSld delSld modSld sldOrd">
      <pc:chgData name="Rosen,Jay M" userId="S::jayrosen@ufl.edu::6232dac5-ee89-414a-ac1c-c3399a992350" providerId="AD" clId="Web-{1AE1A4D1-261D-44BB-880C-FEE27C0002EE}" dt="2024-04-12T02:45:42.438" v="590"/>
      <pc:docMkLst>
        <pc:docMk/>
      </pc:docMkLst>
      <pc:sldChg chg="addSp delSp modSp">
        <pc:chgData name="Rosen,Jay M" userId="S::jayrosen@ufl.edu::6232dac5-ee89-414a-ac1c-c3399a992350" providerId="AD" clId="Web-{1AE1A4D1-261D-44BB-880C-FEE27C0002EE}" dt="2024-04-12T02:12:43.836" v="41"/>
        <pc:sldMkLst>
          <pc:docMk/>
          <pc:sldMk cId="109857222" sldId="256"/>
        </pc:sldMkLst>
        <pc:spChg chg="add del mod">
          <ac:chgData name="Rosen,Jay M" userId="S::jayrosen@ufl.edu::6232dac5-ee89-414a-ac1c-c3399a992350" providerId="AD" clId="Web-{1AE1A4D1-261D-44BB-880C-FEE27C0002EE}" dt="2024-04-12T02:12:43.836" v="41"/>
          <ac:spMkLst>
            <pc:docMk/>
            <pc:sldMk cId="109857222" sldId="256"/>
            <ac:spMk id="7" creationId="{33274D57-2B49-347B-AC48-4D32EEEAC1CD}"/>
          </ac:spMkLst>
        </pc:spChg>
      </pc:sldChg>
      <pc:sldChg chg="addSp delSp modSp">
        <pc:chgData name="Rosen,Jay M" userId="S::jayrosen@ufl.edu::6232dac5-ee89-414a-ac1c-c3399a992350" providerId="AD" clId="Web-{1AE1A4D1-261D-44BB-880C-FEE27C0002EE}" dt="2024-04-12T02:30:33.390" v="284"/>
        <pc:sldMkLst>
          <pc:docMk/>
          <pc:sldMk cId="4266394461" sldId="257"/>
        </pc:sldMkLst>
        <pc:spChg chg="mod">
          <ac:chgData name="Rosen,Jay M" userId="S::jayrosen@ufl.edu::6232dac5-ee89-414a-ac1c-c3399a992350" providerId="AD" clId="Web-{1AE1A4D1-261D-44BB-880C-FEE27C0002EE}" dt="2024-04-12T02:30:33.390" v="284"/>
          <ac:spMkLst>
            <pc:docMk/>
            <pc:sldMk cId="4266394461" sldId="257"/>
            <ac:spMk id="2" creationId="{E514DF13-0C5C-C955-F8B3-45099EC80718}"/>
          </ac:spMkLst>
        </pc:spChg>
        <pc:spChg chg="add del">
          <ac:chgData name="Rosen,Jay M" userId="S::jayrosen@ufl.edu::6232dac5-ee89-414a-ac1c-c3399a992350" providerId="AD" clId="Web-{1AE1A4D1-261D-44BB-880C-FEE27C0002EE}" dt="2024-04-12T02:30:33.390" v="284"/>
          <ac:spMkLst>
            <pc:docMk/>
            <pc:sldMk cId="4266394461" sldId="257"/>
            <ac:spMk id="4" creationId="{AE549973-09C5-2FDA-3633-93D7E6124FDD}"/>
          </ac:spMkLst>
        </pc:spChg>
        <pc:spChg chg="add del">
          <ac:chgData name="Rosen,Jay M" userId="S::jayrosen@ufl.edu::6232dac5-ee89-414a-ac1c-c3399a992350" providerId="AD" clId="Web-{1AE1A4D1-261D-44BB-880C-FEE27C0002EE}" dt="2024-04-12T02:30:33.390" v="284"/>
          <ac:spMkLst>
            <pc:docMk/>
            <pc:sldMk cId="4266394461" sldId="257"/>
            <ac:spMk id="28" creationId="{9F7D5CDA-D291-4307-BF55-1381FED29634}"/>
          </ac:spMkLst>
        </pc:spChg>
        <pc:spChg chg="add del">
          <ac:chgData name="Rosen,Jay M" userId="S::jayrosen@ufl.edu::6232dac5-ee89-414a-ac1c-c3399a992350" providerId="AD" clId="Web-{1AE1A4D1-261D-44BB-880C-FEE27C0002EE}" dt="2024-04-12T02:30:33.390" v="284"/>
          <ac:spMkLst>
            <pc:docMk/>
            <pc:sldMk cId="4266394461" sldId="257"/>
            <ac:spMk id="29" creationId="{59B296B9-C5A5-4E4F-9B60-C907B5F1466C}"/>
          </ac:spMkLst>
        </pc:spChg>
        <pc:spChg chg="add del">
          <ac:chgData name="Rosen,Jay M" userId="S::jayrosen@ufl.edu::6232dac5-ee89-414a-ac1c-c3399a992350" providerId="AD" clId="Web-{1AE1A4D1-261D-44BB-880C-FEE27C0002EE}" dt="2024-04-12T02:30:33.390" v="284"/>
          <ac:spMkLst>
            <pc:docMk/>
            <pc:sldMk cId="4266394461" sldId="257"/>
            <ac:spMk id="30" creationId="{D0300FD3-5AF1-6305-15FA-9078072672E2}"/>
          </ac:spMkLst>
        </pc:spChg>
        <pc:spChg chg="add del">
          <ac:chgData name="Rosen,Jay M" userId="S::jayrosen@ufl.edu::6232dac5-ee89-414a-ac1c-c3399a992350" providerId="AD" clId="Web-{1AE1A4D1-261D-44BB-880C-FEE27C0002EE}" dt="2024-04-12T02:30:33.390" v="284"/>
          <ac:spMkLst>
            <pc:docMk/>
            <pc:sldMk cId="4266394461" sldId="257"/>
            <ac:spMk id="37" creationId="{B50AB553-2A96-4A92-96F2-93548E096954}"/>
          </ac:spMkLst>
        </pc:spChg>
        <pc:graphicFrameChg chg="add del mod">
          <ac:chgData name="Rosen,Jay M" userId="S::jayrosen@ufl.edu::6232dac5-ee89-414a-ac1c-c3399a992350" providerId="AD" clId="Web-{1AE1A4D1-261D-44BB-880C-FEE27C0002EE}" dt="2024-04-12T02:30:33.390" v="284"/>
          <ac:graphicFrameMkLst>
            <pc:docMk/>
            <pc:sldMk cId="4266394461" sldId="257"/>
            <ac:graphicFrameMk id="32" creationId="{74EC3344-BB84-8A1E-31D3-E762542C9DF7}"/>
          </ac:graphicFrameMkLst>
        </pc:graphicFrameChg>
        <pc:picChg chg="del">
          <ac:chgData name="Rosen,Jay M" userId="S::jayrosen@ufl.edu::6232dac5-ee89-414a-ac1c-c3399a992350" providerId="AD" clId="Web-{1AE1A4D1-261D-44BB-880C-FEE27C0002EE}" dt="2024-04-12T02:24:31.768" v="238"/>
          <ac:picMkLst>
            <pc:docMk/>
            <pc:sldMk cId="4266394461" sldId="257"/>
            <ac:picMk id="7" creationId="{D43C4F32-EED6-63BB-A4D0-3AA145B10560}"/>
          </ac:picMkLst>
        </pc:picChg>
        <pc:picChg chg="add del">
          <ac:chgData name="Rosen,Jay M" userId="S::jayrosen@ufl.edu::6232dac5-ee89-414a-ac1c-c3399a992350" providerId="AD" clId="Web-{1AE1A4D1-261D-44BB-880C-FEE27C0002EE}" dt="2024-04-12T02:30:33.390" v="284"/>
          <ac:picMkLst>
            <pc:docMk/>
            <pc:sldMk cId="4266394461" sldId="257"/>
            <ac:picMk id="33" creationId="{9E6C4D15-6B8F-A52D-11DA-ADE2D61718E9}"/>
          </ac:picMkLst>
        </pc:picChg>
      </pc:sldChg>
      <pc:sldChg chg="addSp delSp modSp mod setBg">
        <pc:chgData name="Rosen,Jay M" userId="S::jayrosen@ufl.edu::6232dac5-ee89-414a-ac1c-c3399a992350" providerId="AD" clId="Web-{1AE1A4D1-261D-44BB-880C-FEE27C0002EE}" dt="2024-04-12T02:23:55.923" v="237" actId="1076"/>
        <pc:sldMkLst>
          <pc:docMk/>
          <pc:sldMk cId="2444075380" sldId="263"/>
        </pc:sldMkLst>
        <pc:spChg chg="mod">
          <ac:chgData name="Rosen,Jay M" userId="S::jayrosen@ufl.edu::6232dac5-ee89-414a-ac1c-c3399a992350" providerId="AD" clId="Web-{1AE1A4D1-261D-44BB-880C-FEE27C0002EE}" dt="2024-04-12T02:20:37.603" v="181"/>
          <ac:spMkLst>
            <pc:docMk/>
            <pc:sldMk cId="2444075380" sldId="263"/>
            <ac:spMk id="2" creationId="{74209AE6-E040-97BF-A779-DB7DFEDADC04}"/>
          </ac:spMkLst>
        </pc:spChg>
        <pc:spChg chg="mod">
          <ac:chgData name="Rosen,Jay M" userId="S::jayrosen@ufl.edu::6232dac5-ee89-414a-ac1c-c3399a992350" providerId="AD" clId="Web-{1AE1A4D1-261D-44BB-880C-FEE27C0002EE}" dt="2024-04-12T02:23:55.923" v="237" actId="1076"/>
          <ac:spMkLst>
            <pc:docMk/>
            <pc:sldMk cId="2444075380" sldId="263"/>
            <ac:spMk id="11" creationId="{4DE4BE12-29D0-6638-A50C-D1CF84C7E96B}"/>
          </ac:spMkLst>
        </pc:spChg>
        <pc:spChg chg="mod">
          <ac:chgData name="Rosen,Jay M" userId="S::jayrosen@ufl.edu::6232dac5-ee89-414a-ac1c-c3399a992350" providerId="AD" clId="Web-{1AE1A4D1-261D-44BB-880C-FEE27C0002EE}" dt="2024-04-12T02:22:51.561" v="212" actId="14100"/>
          <ac:spMkLst>
            <pc:docMk/>
            <pc:sldMk cId="2444075380" sldId="263"/>
            <ac:spMk id="12" creationId="{531A6693-2ECA-4B8E-14C6-CB11FB0F4B78}"/>
          </ac:spMkLst>
        </pc:spChg>
        <pc:spChg chg="add">
          <ac:chgData name="Rosen,Jay M" userId="S::jayrosen@ufl.edu::6232dac5-ee89-414a-ac1c-c3399a992350" providerId="AD" clId="Web-{1AE1A4D1-261D-44BB-880C-FEE27C0002EE}" dt="2024-04-12T02:20:37.603" v="181"/>
          <ac:spMkLst>
            <pc:docMk/>
            <pc:sldMk cId="2444075380" sldId="263"/>
            <ac:spMk id="22" creationId="{BACC6370-2D7E-4714-9D71-7542949D7D5D}"/>
          </ac:spMkLst>
        </pc:spChg>
        <pc:spChg chg="add">
          <ac:chgData name="Rosen,Jay M" userId="S::jayrosen@ufl.edu::6232dac5-ee89-414a-ac1c-c3399a992350" providerId="AD" clId="Web-{1AE1A4D1-261D-44BB-880C-FEE27C0002EE}" dt="2024-04-12T02:20:37.603" v="181"/>
          <ac:spMkLst>
            <pc:docMk/>
            <pc:sldMk cId="2444075380" sldId="263"/>
            <ac:spMk id="24" creationId="{F68B3F68-107C-434F-AA38-110D5EA91B85}"/>
          </ac:spMkLst>
        </pc:spChg>
        <pc:spChg chg="add">
          <ac:chgData name="Rosen,Jay M" userId="S::jayrosen@ufl.edu::6232dac5-ee89-414a-ac1c-c3399a992350" providerId="AD" clId="Web-{1AE1A4D1-261D-44BB-880C-FEE27C0002EE}" dt="2024-04-12T02:20:37.603" v="181"/>
          <ac:spMkLst>
            <pc:docMk/>
            <pc:sldMk cId="2444075380" sldId="263"/>
            <ac:spMk id="26" creationId="{AAD0DBB9-1A4B-4391-81D4-CB19F9AB918A}"/>
          </ac:spMkLst>
        </pc:spChg>
        <pc:spChg chg="add">
          <ac:chgData name="Rosen,Jay M" userId="S::jayrosen@ufl.edu::6232dac5-ee89-414a-ac1c-c3399a992350" providerId="AD" clId="Web-{1AE1A4D1-261D-44BB-880C-FEE27C0002EE}" dt="2024-04-12T02:20:37.603" v="181"/>
          <ac:spMkLst>
            <pc:docMk/>
            <pc:sldMk cId="2444075380" sldId="263"/>
            <ac:spMk id="28" creationId="{063BBA22-50EA-4C4D-BE05-F1CE4E63AA56}"/>
          </ac:spMkLst>
        </pc:spChg>
        <pc:picChg chg="add del mod">
          <ac:chgData name="Rosen,Jay M" userId="S::jayrosen@ufl.edu::6232dac5-ee89-414a-ac1c-c3399a992350" providerId="AD" clId="Web-{1AE1A4D1-261D-44BB-880C-FEE27C0002EE}" dt="2024-04-12T02:23:52.641" v="236" actId="14100"/>
          <ac:picMkLst>
            <pc:docMk/>
            <pc:sldMk cId="2444075380" sldId="263"/>
            <ac:picMk id="13" creationId="{5227D6B1-32C9-16B3-6D79-5069D8428D4B}"/>
          </ac:picMkLst>
        </pc:picChg>
        <pc:picChg chg="add del mod">
          <ac:chgData name="Rosen,Jay M" userId="S::jayrosen@ufl.edu::6232dac5-ee89-414a-ac1c-c3399a992350" providerId="AD" clId="Web-{1AE1A4D1-261D-44BB-880C-FEE27C0002EE}" dt="2024-04-12T02:23:52.641" v="235" actId="14100"/>
          <ac:picMkLst>
            <pc:docMk/>
            <pc:sldMk cId="2444075380" sldId="263"/>
            <ac:picMk id="14" creationId="{1CE27FB3-9B9F-91AF-B1E0-6064EE9F9E4F}"/>
          </ac:picMkLst>
        </pc:picChg>
        <pc:picChg chg="mod">
          <ac:chgData name="Rosen,Jay M" userId="S::jayrosen@ufl.edu::6232dac5-ee89-414a-ac1c-c3399a992350" providerId="AD" clId="Web-{1AE1A4D1-261D-44BB-880C-FEE27C0002EE}" dt="2024-04-12T02:23:52.641" v="234" actId="14100"/>
          <ac:picMkLst>
            <pc:docMk/>
            <pc:sldMk cId="2444075380" sldId="263"/>
            <ac:picMk id="15" creationId="{9FD1B5E4-31A2-6FC5-FB10-1C8336B9AD3D}"/>
          </ac:picMkLst>
        </pc:picChg>
        <pc:picChg chg="add del mod">
          <ac:chgData name="Rosen,Jay M" userId="S::jayrosen@ufl.edu::6232dac5-ee89-414a-ac1c-c3399a992350" providerId="AD" clId="Web-{1AE1A4D1-261D-44BB-880C-FEE27C0002EE}" dt="2024-04-12T02:23:52.641" v="233" actId="14100"/>
          <ac:picMkLst>
            <pc:docMk/>
            <pc:sldMk cId="2444075380" sldId="263"/>
            <ac:picMk id="16" creationId="{ED18C890-713C-60AD-FA6E-EA75C6984820}"/>
          </ac:picMkLst>
        </pc:picChg>
        <pc:picChg chg="add del mod">
          <ac:chgData name="Rosen,Jay M" userId="S::jayrosen@ufl.edu::6232dac5-ee89-414a-ac1c-c3399a992350" providerId="AD" clId="Web-{1AE1A4D1-261D-44BB-880C-FEE27C0002EE}" dt="2024-04-12T02:23:52.641" v="232" actId="14100"/>
          <ac:picMkLst>
            <pc:docMk/>
            <pc:sldMk cId="2444075380" sldId="263"/>
            <ac:picMk id="17" creationId="{F147A066-EB29-068F-88B5-F5B02FC11465}"/>
          </ac:picMkLst>
        </pc:picChg>
      </pc:sldChg>
      <pc:sldChg chg="addSp modSp mod setBg">
        <pc:chgData name="Rosen,Jay M" userId="S::jayrosen@ufl.edu::6232dac5-ee89-414a-ac1c-c3399a992350" providerId="AD" clId="Web-{1AE1A4D1-261D-44BB-880C-FEE27C0002EE}" dt="2024-04-12T02:27:22.539" v="258" actId="20577"/>
        <pc:sldMkLst>
          <pc:docMk/>
          <pc:sldMk cId="2715228821" sldId="266"/>
        </pc:sldMkLst>
        <pc:spChg chg="mod">
          <ac:chgData name="Rosen,Jay M" userId="S::jayrosen@ufl.edu::6232dac5-ee89-414a-ac1c-c3399a992350" providerId="AD" clId="Web-{1AE1A4D1-261D-44BB-880C-FEE27C0002EE}" dt="2024-04-12T02:26:58.085" v="254" actId="14100"/>
          <ac:spMkLst>
            <pc:docMk/>
            <pc:sldMk cId="2715228821" sldId="266"/>
            <ac:spMk id="2" creationId="{B2536648-834D-8F28-8795-226845AD7710}"/>
          </ac:spMkLst>
        </pc:spChg>
        <pc:spChg chg="mod">
          <ac:chgData name="Rosen,Jay M" userId="S::jayrosen@ufl.edu::6232dac5-ee89-414a-ac1c-c3399a992350" providerId="AD" clId="Web-{1AE1A4D1-261D-44BB-880C-FEE27C0002EE}" dt="2024-04-12T02:27:22.539" v="258" actId="20577"/>
          <ac:spMkLst>
            <pc:docMk/>
            <pc:sldMk cId="2715228821" sldId="266"/>
            <ac:spMk id="3" creationId="{E6A16CFD-D366-E0DD-5723-33F596265AA7}"/>
          </ac:spMkLst>
        </pc:spChg>
        <pc:spChg chg="add">
          <ac:chgData name="Rosen,Jay M" userId="S::jayrosen@ufl.edu::6232dac5-ee89-414a-ac1c-c3399a992350" providerId="AD" clId="Web-{1AE1A4D1-261D-44BB-880C-FEE27C0002EE}" dt="2024-04-12T02:26:30.553" v="242"/>
          <ac:spMkLst>
            <pc:docMk/>
            <pc:sldMk cId="2715228821" sldId="266"/>
            <ac:spMk id="9" creationId="{C0763A76-9F1C-4FC5-82B7-DD475DA461B2}"/>
          </ac:spMkLst>
        </pc:spChg>
        <pc:spChg chg="add">
          <ac:chgData name="Rosen,Jay M" userId="S::jayrosen@ufl.edu::6232dac5-ee89-414a-ac1c-c3399a992350" providerId="AD" clId="Web-{1AE1A4D1-261D-44BB-880C-FEE27C0002EE}" dt="2024-04-12T02:26:30.553" v="242"/>
          <ac:spMkLst>
            <pc:docMk/>
            <pc:sldMk cId="2715228821" sldId="266"/>
            <ac:spMk id="11" creationId="{E81BF4F6-F2CF-4984-9D14-D6966D92F99F}"/>
          </ac:spMkLst>
        </pc:spChg>
        <pc:picChg chg="mod ord">
          <ac:chgData name="Rosen,Jay M" userId="S::jayrosen@ufl.edu::6232dac5-ee89-414a-ac1c-c3399a992350" providerId="AD" clId="Web-{1AE1A4D1-261D-44BB-880C-FEE27C0002EE}" dt="2024-04-12T02:26:30.553" v="242"/>
          <ac:picMkLst>
            <pc:docMk/>
            <pc:sldMk cId="2715228821" sldId="266"/>
            <ac:picMk id="4" creationId="{7D81BDF7-4407-4620-33CB-0BE6B03BA124}"/>
          </ac:picMkLst>
        </pc:picChg>
      </pc:sldChg>
      <pc:sldChg chg="addSp delSp modSp mod setBg">
        <pc:chgData name="Rosen,Jay M" userId="S::jayrosen@ufl.edu::6232dac5-ee89-414a-ac1c-c3399a992350" providerId="AD" clId="Web-{1AE1A4D1-261D-44BB-880C-FEE27C0002EE}" dt="2024-04-12T02:28:33.683" v="275" actId="20577"/>
        <pc:sldMkLst>
          <pc:docMk/>
          <pc:sldMk cId="1279639933" sldId="267"/>
        </pc:sldMkLst>
        <pc:spChg chg="mod ord">
          <ac:chgData name="Rosen,Jay M" userId="S::jayrosen@ufl.edu::6232dac5-ee89-414a-ac1c-c3399a992350" providerId="AD" clId="Web-{1AE1A4D1-261D-44BB-880C-FEE27C0002EE}" dt="2024-04-12T02:27:42.743" v="260"/>
          <ac:spMkLst>
            <pc:docMk/>
            <pc:sldMk cId="1279639933" sldId="267"/>
            <ac:spMk id="2" creationId="{AC801652-4EA2-7643-6C73-0BE8CE6172EE}"/>
          </ac:spMkLst>
        </pc:spChg>
        <pc:spChg chg="mod">
          <ac:chgData name="Rosen,Jay M" userId="S::jayrosen@ufl.edu::6232dac5-ee89-414a-ac1c-c3399a992350" providerId="AD" clId="Web-{1AE1A4D1-261D-44BB-880C-FEE27C0002EE}" dt="2024-04-12T02:28:33.683" v="275" actId="20577"/>
          <ac:spMkLst>
            <pc:docMk/>
            <pc:sldMk cId="1279639933" sldId="267"/>
            <ac:spMk id="5" creationId="{A22AD144-FDAD-5272-F30E-D370FD256A24}"/>
          </ac:spMkLst>
        </pc:spChg>
        <pc:spChg chg="add del mod">
          <ac:chgData name="Rosen,Jay M" userId="S::jayrosen@ufl.edu::6232dac5-ee89-414a-ac1c-c3399a992350" providerId="AD" clId="Web-{1AE1A4D1-261D-44BB-880C-FEE27C0002EE}" dt="2024-04-12T02:28:04.385" v="262"/>
          <ac:spMkLst>
            <pc:docMk/>
            <pc:sldMk cId="1279639933" sldId="267"/>
            <ac:spMk id="6" creationId="{0BEA958E-77CB-7A0B-7278-2055D3B753E2}"/>
          </ac:spMkLst>
        </pc:spChg>
        <pc:spChg chg="add del">
          <ac:chgData name="Rosen,Jay M" userId="S::jayrosen@ufl.edu::6232dac5-ee89-414a-ac1c-c3399a992350" providerId="AD" clId="Web-{1AE1A4D1-261D-44BB-880C-FEE27C0002EE}" dt="2024-04-12T02:28:07.775" v="264"/>
          <ac:spMkLst>
            <pc:docMk/>
            <pc:sldMk cId="1279639933" sldId="267"/>
            <ac:spMk id="10" creationId="{9F7D5CDA-D291-4307-BF55-1381FED29634}"/>
          </ac:spMkLst>
        </pc:spChg>
        <pc:spChg chg="add del">
          <ac:chgData name="Rosen,Jay M" userId="S::jayrosen@ufl.edu::6232dac5-ee89-414a-ac1c-c3399a992350" providerId="AD" clId="Web-{1AE1A4D1-261D-44BB-880C-FEE27C0002EE}" dt="2024-04-12T02:28:07.775" v="264"/>
          <ac:spMkLst>
            <pc:docMk/>
            <pc:sldMk cId="1279639933" sldId="267"/>
            <ac:spMk id="12" creationId="{59B296B9-C5A5-4E4F-9B60-C907B5F1466C}"/>
          </ac:spMkLst>
        </pc:spChg>
        <pc:spChg chg="add del">
          <ac:chgData name="Rosen,Jay M" userId="S::jayrosen@ufl.edu::6232dac5-ee89-414a-ac1c-c3399a992350" providerId="AD" clId="Web-{1AE1A4D1-261D-44BB-880C-FEE27C0002EE}" dt="2024-04-12T02:28:07.775" v="264"/>
          <ac:spMkLst>
            <pc:docMk/>
            <pc:sldMk cId="1279639933" sldId="267"/>
            <ac:spMk id="14" creationId="{D0300FD3-5AF1-6305-15FA-9078072672E2}"/>
          </ac:spMkLst>
        </pc:spChg>
        <pc:spChg chg="add">
          <ac:chgData name="Rosen,Jay M" userId="S::jayrosen@ufl.edu::6232dac5-ee89-414a-ac1c-c3399a992350" providerId="AD" clId="Web-{1AE1A4D1-261D-44BB-880C-FEE27C0002EE}" dt="2024-04-12T02:28:07.775" v="264"/>
          <ac:spMkLst>
            <pc:docMk/>
            <pc:sldMk cId="1279639933" sldId="267"/>
            <ac:spMk id="19" creationId="{9F7D5CDA-D291-4307-BF55-1381FED29634}"/>
          </ac:spMkLst>
        </pc:spChg>
        <pc:spChg chg="add">
          <ac:chgData name="Rosen,Jay M" userId="S::jayrosen@ufl.edu::6232dac5-ee89-414a-ac1c-c3399a992350" providerId="AD" clId="Web-{1AE1A4D1-261D-44BB-880C-FEE27C0002EE}" dt="2024-04-12T02:28:07.775" v="264"/>
          <ac:spMkLst>
            <pc:docMk/>
            <pc:sldMk cId="1279639933" sldId="267"/>
            <ac:spMk id="21" creationId="{59B296B9-C5A5-4E4F-9B60-C907B5F1466C}"/>
          </ac:spMkLst>
        </pc:spChg>
        <pc:spChg chg="add">
          <ac:chgData name="Rosen,Jay M" userId="S::jayrosen@ufl.edu::6232dac5-ee89-414a-ac1c-c3399a992350" providerId="AD" clId="Web-{1AE1A4D1-261D-44BB-880C-FEE27C0002EE}" dt="2024-04-12T02:28:07.775" v="264"/>
          <ac:spMkLst>
            <pc:docMk/>
            <pc:sldMk cId="1279639933" sldId="267"/>
            <ac:spMk id="23" creationId="{D0300FD3-5AF1-6305-15FA-9078072672E2}"/>
          </ac:spMkLst>
        </pc:spChg>
        <pc:picChg chg="del mod">
          <ac:chgData name="Rosen,Jay M" userId="S::jayrosen@ufl.edu::6232dac5-ee89-414a-ac1c-c3399a992350" providerId="AD" clId="Web-{1AE1A4D1-261D-44BB-880C-FEE27C0002EE}" dt="2024-04-12T02:27:59.853" v="261"/>
          <ac:picMkLst>
            <pc:docMk/>
            <pc:sldMk cId="1279639933" sldId="267"/>
            <ac:picMk id="4" creationId="{BDAF5F98-076C-A9FE-8E59-0EF2BD540ADA}"/>
          </ac:picMkLst>
        </pc:picChg>
        <pc:picChg chg="add mod ord">
          <ac:chgData name="Rosen,Jay M" userId="S::jayrosen@ufl.edu::6232dac5-ee89-414a-ac1c-c3399a992350" providerId="AD" clId="Web-{1AE1A4D1-261D-44BB-880C-FEE27C0002EE}" dt="2024-04-12T02:28:07.775" v="264"/>
          <ac:picMkLst>
            <pc:docMk/>
            <pc:sldMk cId="1279639933" sldId="267"/>
            <ac:picMk id="7" creationId="{F532F1FB-F64F-0890-7075-28537B2EE5A7}"/>
          </ac:picMkLst>
        </pc:picChg>
      </pc:sldChg>
      <pc:sldChg chg="modSp">
        <pc:chgData name="Rosen,Jay M" userId="S::jayrosen@ufl.edu::6232dac5-ee89-414a-ac1c-c3399a992350" providerId="AD" clId="Web-{1AE1A4D1-261D-44BB-880C-FEE27C0002EE}" dt="2024-04-12T02:28:52.027" v="278" actId="1076"/>
        <pc:sldMkLst>
          <pc:docMk/>
          <pc:sldMk cId="2631621186" sldId="268"/>
        </pc:sldMkLst>
        <pc:picChg chg="mod modCrop">
          <ac:chgData name="Rosen,Jay M" userId="S::jayrosen@ufl.edu::6232dac5-ee89-414a-ac1c-c3399a992350" providerId="AD" clId="Web-{1AE1A4D1-261D-44BB-880C-FEE27C0002EE}" dt="2024-04-12T02:28:52.027" v="278" actId="1076"/>
          <ac:picMkLst>
            <pc:docMk/>
            <pc:sldMk cId="2631621186" sldId="268"/>
            <ac:picMk id="7" creationId="{7FA23649-A8E6-3BD9-FBFC-BE80A0DF714F}"/>
          </ac:picMkLst>
        </pc:picChg>
      </pc:sldChg>
      <pc:sldChg chg="addSp modSp mod ord setBg">
        <pc:chgData name="Rosen,Jay M" userId="S::jayrosen@ufl.edu::6232dac5-ee89-414a-ac1c-c3399a992350" providerId="AD" clId="Web-{1AE1A4D1-261D-44BB-880C-FEE27C0002EE}" dt="2024-04-12T02:27:29.821" v="259"/>
        <pc:sldMkLst>
          <pc:docMk/>
          <pc:sldMk cId="2608378993" sldId="272"/>
        </pc:sldMkLst>
        <pc:spChg chg="mod">
          <ac:chgData name="Rosen,Jay M" userId="S::jayrosen@ufl.edu::6232dac5-ee89-414a-ac1c-c3399a992350" providerId="AD" clId="Web-{1AE1A4D1-261D-44BB-880C-FEE27C0002EE}" dt="2024-04-12T02:18:41.052" v="167"/>
          <ac:spMkLst>
            <pc:docMk/>
            <pc:sldMk cId="2608378993" sldId="272"/>
            <ac:spMk id="2" creationId="{FCE48E32-809A-B7EE-61D2-D96DAAD4E7F9}"/>
          </ac:spMkLst>
        </pc:spChg>
        <pc:spChg chg="mod">
          <ac:chgData name="Rosen,Jay M" userId="S::jayrosen@ufl.edu::6232dac5-ee89-414a-ac1c-c3399a992350" providerId="AD" clId="Web-{1AE1A4D1-261D-44BB-880C-FEE27C0002EE}" dt="2024-04-12T02:18:41.052" v="167"/>
          <ac:spMkLst>
            <pc:docMk/>
            <pc:sldMk cId="2608378993" sldId="272"/>
            <ac:spMk id="3" creationId="{8CDC4B52-709C-89E3-8BDE-28F7D7A27FA7}"/>
          </ac:spMkLst>
        </pc:spChg>
        <pc:spChg chg="add">
          <ac:chgData name="Rosen,Jay M" userId="S::jayrosen@ufl.edu::6232dac5-ee89-414a-ac1c-c3399a992350" providerId="AD" clId="Web-{1AE1A4D1-261D-44BB-880C-FEE27C0002EE}" dt="2024-04-12T02:18:41.052" v="167"/>
          <ac:spMkLst>
            <pc:docMk/>
            <pc:sldMk cId="2608378993" sldId="272"/>
            <ac:spMk id="9" creationId="{9F7D5CDA-D291-4307-BF55-1381FED29634}"/>
          </ac:spMkLst>
        </pc:spChg>
        <pc:spChg chg="add">
          <ac:chgData name="Rosen,Jay M" userId="S::jayrosen@ufl.edu::6232dac5-ee89-414a-ac1c-c3399a992350" providerId="AD" clId="Web-{1AE1A4D1-261D-44BB-880C-FEE27C0002EE}" dt="2024-04-12T02:18:41.052" v="167"/>
          <ac:spMkLst>
            <pc:docMk/>
            <pc:sldMk cId="2608378993" sldId="272"/>
            <ac:spMk id="10" creationId="{59B296B9-C5A5-4E4F-9B60-C907B5F1466C}"/>
          </ac:spMkLst>
        </pc:spChg>
        <pc:spChg chg="add">
          <ac:chgData name="Rosen,Jay M" userId="S::jayrosen@ufl.edu::6232dac5-ee89-414a-ac1c-c3399a992350" providerId="AD" clId="Web-{1AE1A4D1-261D-44BB-880C-FEE27C0002EE}" dt="2024-04-12T02:18:41.052" v="167"/>
          <ac:spMkLst>
            <pc:docMk/>
            <pc:sldMk cId="2608378993" sldId="272"/>
            <ac:spMk id="16" creationId="{D0300FD3-5AF1-6305-15FA-9078072672E2}"/>
          </ac:spMkLst>
        </pc:spChg>
        <pc:picChg chg="mod ord modCrop">
          <ac:chgData name="Rosen,Jay M" userId="S::jayrosen@ufl.edu::6232dac5-ee89-414a-ac1c-c3399a992350" providerId="AD" clId="Web-{1AE1A4D1-261D-44BB-880C-FEE27C0002EE}" dt="2024-04-12T02:18:55.256" v="171"/>
          <ac:picMkLst>
            <pc:docMk/>
            <pc:sldMk cId="2608378993" sldId="272"/>
            <ac:picMk id="7" creationId="{91D5095A-EF00-9DB4-D2DC-94E89AB4408D}"/>
          </ac:picMkLst>
        </pc:picChg>
      </pc:sldChg>
      <pc:sldChg chg="modSp">
        <pc:chgData name="Rosen,Jay M" userId="S::jayrosen@ufl.edu::6232dac5-ee89-414a-ac1c-c3399a992350" providerId="AD" clId="Web-{1AE1A4D1-261D-44BB-880C-FEE27C0002EE}" dt="2024-04-12T02:33:25.412" v="292" actId="1076"/>
        <pc:sldMkLst>
          <pc:docMk/>
          <pc:sldMk cId="3988196540" sldId="273"/>
        </pc:sldMkLst>
        <pc:graphicFrameChg chg="mod">
          <ac:chgData name="Rosen,Jay M" userId="S::jayrosen@ufl.edu::6232dac5-ee89-414a-ac1c-c3399a992350" providerId="AD" clId="Web-{1AE1A4D1-261D-44BB-880C-FEE27C0002EE}" dt="2024-04-12T02:33:22.505" v="290" actId="1076"/>
          <ac:graphicFrameMkLst>
            <pc:docMk/>
            <pc:sldMk cId="3988196540" sldId="273"/>
            <ac:graphicFrameMk id="5" creationId="{3E3B0A79-8DA5-659A-E9DE-2D6EF0BE9713}"/>
          </ac:graphicFrameMkLst>
        </pc:graphicFrameChg>
        <pc:picChg chg="mod">
          <ac:chgData name="Rosen,Jay M" userId="S::jayrosen@ufl.edu::6232dac5-ee89-414a-ac1c-c3399a992350" providerId="AD" clId="Web-{1AE1A4D1-261D-44BB-880C-FEE27C0002EE}" dt="2024-04-12T02:33:24.177" v="291" actId="1076"/>
          <ac:picMkLst>
            <pc:docMk/>
            <pc:sldMk cId="3988196540" sldId="273"/>
            <ac:picMk id="7" creationId="{4A72FB3C-7DC8-90CB-1B21-E4EE8D2884E1}"/>
          </ac:picMkLst>
        </pc:picChg>
        <pc:picChg chg="mod">
          <ac:chgData name="Rosen,Jay M" userId="S::jayrosen@ufl.edu::6232dac5-ee89-414a-ac1c-c3399a992350" providerId="AD" clId="Web-{1AE1A4D1-261D-44BB-880C-FEE27C0002EE}" dt="2024-04-12T02:33:25.412" v="292" actId="1076"/>
          <ac:picMkLst>
            <pc:docMk/>
            <pc:sldMk cId="3988196540" sldId="273"/>
            <ac:picMk id="8" creationId="{7E7D4CEB-5955-70F9-4E98-B91781D1C02D}"/>
          </ac:picMkLst>
        </pc:picChg>
      </pc:sldChg>
      <pc:sldChg chg="mod modShow">
        <pc:chgData name="Rosen,Jay M" userId="S::jayrosen@ufl.edu::6232dac5-ee89-414a-ac1c-c3399a992350" providerId="AD" clId="Web-{1AE1A4D1-261D-44BB-880C-FEE27C0002EE}" dt="2024-04-12T02:19:33.382" v="172"/>
        <pc:sldMkLst>
          <pc:docMk/>
          <pc:sldMk cId="2162777667" sldId="274"/>
        </pc:sldMkLst>
      </pc:sldChg>
      <pc:sldChg chg="del">
        <pc:chgData name="Rosen,Jay M" userId="S::jayrosen@ufl.edu::6232dac5-ee89-414a-ac1c-c3399a992350" providerId="AD" clId="Web-{1AE1A4D1-261D-44BB-880C-FEE27C0002EE}" dt="2024-04-12T02:18:16.848" v="166"/>
        <pc:sldMkLst>
          <pc:docMk/>
          <pc:sldMk cId="3887071863" sldId="276"/>
        </pc:sldMkLst>
      </pc:sldChg>
      <pc:sldChg chg="addSp delSp modSp mod setBg">
        <pc:chgData name="Rosen,Jay M" userId="S::jayrosen@ufl.edu::6232dac5-ee89-414a-ac1c-c3399a992350" providerId="AD" clId="Web-{1AE1A4D1-261D-44BB-880C-FEE27C0002EE}" dt="2024-04-12T02:22:45.858" v="211" actId="1076"/>
        <pc:sldMkLst>
          <pc:docMk/>
          <pc:sldMk cId="1596552783" sldId="277"/>
        </pc:sldMkLst>
        <pc:spChg chg="mod">
          <ac:chgData name="Rosen,Jay M" userId="S::jayrosen@ufl.edu::6232dac5-ee89-414a-ac1c-c3399a992350" providerId="AD" clId="Web-{1AE1A4D1-261D-44BB-880C-FEE27C0002EE}" dt="2024-04-12T02:21:15.370" v="187" actId="1076"/>
          <ac:spMkLst>
            <pc:docMk/>
            <pc:sldMk cId="1596552783" sldId="277"/>
            <ac:spMk id="2" creationId="{74209AE6-E040-97BF-A779-DB7DFEDADC04}"/>
          </ac:spMkLst>
        </pc:spChg>
        <pc:spChg chg="mod">
          <ac:chgData name="Rosen,Jay M" userId="S::jayrosen@ufl.edu::6232dac5-ee89-414a-ac1c-c3399a992350" providerId="AD" clId="Web-{1AE1A4D1-261D-44BB-880C-FEE27C0002EE}" dt="2024-04-12T02:22:45.858" v="211" actId="1076"/>
          <ac:spMkLst>
            <pc:docMk/>
            <pc:sldMk cId="1596552783" sldId="277"/>
            <ac:spMk id="11" creationId="{4DE4BE12-29D0-6638-A50C-D1CF84C7E96B}"/>
          </ac:spMkLst>
        </pc:spChg>
        <pc:spChg chg="mod">
          <ac:chgData name="Rosen,Jay M" userId="S::jayrosen@ufl.edu::6232dac5-ee89-414a-ac1c-c3399a992350" providerId="AD" clId="Web-{1AE1A4D1-261D-44BB-880C-FEE27C0002EE}" dt="2024-04-12T02:22:38.358" v="208" actId="1076"/>
          <ac:spMkLst>
            <pc:docMk/>
            <pc:sldMk cId="1596552783" sldId="277"/>
            <ac:spMk id="12" creationId="{531A6693-2ECA-4B8E-14C6-CB11FB0F4B78}"/>
          </ac:spMkLst>
        </pc:spChg>
        <pc:spChg chg="add">
          <ac:chgData name="Rosen,Jay M" userId="S::jayrosen@ufl.edu::6232dac5-ee89-414a-ac1c-c3399a992350" providerId="AD" clId="Web-{1AE1A4D1-261D-44BB-880C-FEE27C0002EE}" dt="2024-04-12T02:20:17.009" v="174"/>
          <ac:spMkLst>
            <pc:docMk/>
            <pc:sldMk cId="1596552783" sldId="277"/>
            <ac:spMk id="22" creationId="{BACC6370-2D7E-4714-9D71-7542949D7D5D}"/>
          </ac:spMkLst>
        </pc:spChg>
        <pc:spChg chg="add">
          <ac:chgData name="Rosen,Jay M" userId="S::jayrosen@ufl.edu::6232dac5-ee89-414a-ac1c-c3399a992350" providerId="AD" clId="Web-{1AE1A4D1-261D-44BB-880C-FEE27C0002EE}" dt="2024-04-12T02:20:17.009" v="174"/>
          <ac:spMkLst>
            <pc:docMk/>
            <pc:sldMk cId="1596552783" sldId="277"/>
            <ac:spMk id="24" creationId="{F68B3F68-107C-434F-AA38-110D5EA91B85}"/>
          </ac:spMkLst>
        </pc:spChg>
        <pc:spChg chg="add">
          <ac:chgData name="Rosen,Jay M" userId="S::jayrosen@ufl.edu::6232dac5-ee89-414a-ac1c-c3399a992350" providerId="AD" clId="Web-{1AE1A4D1-261D-44BB-880C-FEE27C0002EE}" dt="2024-04-12T02:20:17.009" v="174"/>
          <ac:spMkLst>
            <pc:docMk/>
            <pc:sldMk cId="1596552783" sldId="277"/>
            <ac:spMk id="26" creationId="{AAD0DBB9-1A4B-4391-81D4-CB19F9AB918A}"/>
          </ac:spMkLst>
        </pc:spChg>
        <pc:spChg chg="add">
          <ac:chgData name="Rosen,Jay M" userId="S::jayrosen@ufl.edu::6232dac5-ee89-414a-ac1c-c3399a992350" providerId="AD" clId="Web-{1AE1A4D1-261D-44BB-880C-FEE27C0002EE}" dt="2024-04-12T02:20:17.009" v="174"/>
          <ac:spMkLst>
            <pc:docMk/>
            <pc:sldMk cId="1596552783" sldId="277"/>
            <ac:spMk id="28" creationId="{063BBA22-50EA-4C4D-BE05-F1CE4E63AA56}"/>
          </ac:spMkLst>
        </pc:spChg>
        <pc:picChg chg="mod">
          <ac:chgData name="Rosen,Jay M" userId="S::jayrosen@ufl.edu::6232dac5-ee89-414a-ac1c-c3399a992350" providerId="AD" clId="Web-{1AE1A4D1-261D-44BB-880C-FEE27C0002EE}" dt="2024-04-12T02:22:42.936" v="210" actId="1076"/>
          <ac:picMkLst>
            <pc:docMk/>
            <pc:sldMk cId="1596552783" sldId="277"/>
            <ac:picMk id="13" creationId="{5227D6B1-32C9-16B3-6D79-5069D8428D4B}"/>
          </ac:picMkLst>
        </pc:picChg>
        <pc:picChg chg="del mod">
          <ac:chgData name="Rosen,Jay M" userId="S::jayrosen@ufl.edu::6232dac5-ee89-414a-ac1c-c3399a992350" providerId="AD" clId="Web-{1AE1A4D1-261D-44BB-880C-FEE27C0002EE}" dt="2024-04-12T02:22:22.888" v="203"/>
          <ac:picMkLst>
            <pc:docMk/>
            <pc:sldMk cId="1596552783" sldId="277"/>
            <ac:picMk id="14" creationId="{1CE27FB3-9B9F-91AF-B1E0-6064EE9F9E4F}"/>
          </ac:picMkLst>
        </pc:picChg>
        <pc:picChg chg="del mod">
          <ac:chgData name="Rosen,Jay M" userId="S::jayrosen@ufl.edu::6232dac5-ee89-414a-ac1c-c3399a992350" providerId="AD" clId="Web-{1AE1A4D1-261D-44BB-880C-FEE27C0002EE}" dt="2024-04-12T02:22:22.482" v="202"/>
          <ac:picMkLst>
            <pc:docMk/>
            <pc:sldMk cId="1596552783" sldId="277"/>
            <ac:picMk id="15" creationId="{9FD1B5E4-31A2-6FC5-FB10-1C8336B9AD3D}"/>
          </ac:picMkLst>
        </pc:picChg>
        <pc:picChg chg="del mod">
          <ac:chgData name="Rosen,Jay M" userId="S::jayrosen@ufl.edu::6232dac5-ee89-414a-ac1c-c3399a992350" providerId="AD" clId="Web-{1AE1A4D1-261D-44BB-880C-FEE27C0002EE}" dt="2024-04-12T02:22:21.904" v="201"/>
          <ac:picMkLst>
            <pc:docMk/>
            <pc:sldMk cId="1596552783" sldId="277"/>
            <ac:picMk id="16" creationId="{ED18C890-713C-60AD-FA6E-EA75C6984820}"/>
          </ac:picMkLst>
        </pc:picChg>
        <pc:picChg chg="del mod">
          <ac:chgData name="Rosen,Jay M" userId="S::jayrosen@ufl.edu::6232dac5-ee89-414a-ac1c-c3399a992350" providerId="AD" clId="Web-{1AE1A4D1-261D-44BB-880C-FEE27C0002EE}" dt="2024-04-12T02:22:21.138" v="200"/>
          <ac:picMkLst>
            <pc:docMk/>
            <pc:sldMk cId="1596552783" sldId="277"/>
            <ac:picMk id="17" creationId="{F147A066-EB29-068F-88B5-F5B02FC11465}"/>
          </ac:picMkLst>
        </pc:picChg>
      </pc:sldChg>
      <pc:sldChg chg="modSp">
        <pc:chgData name="Rosen,Jay M" userId="S::jayrosen@ufl.edu::6232dac5-ee89-414a-ac1c-c3399a992350" providerId="AD" clId="Web-{1AE1A4D1-261D-44BB-880C-FEE27C0002EE}" dt="2024-04-12T02:24:52.722" v="240" actId="1076"/>
        <pc:sldMkLst>
          <pc:docMk/>
          <pc:sldMk cId="1385991682" sldId="278"/>
        </pc:sldMkLst>
        <pc:picChg chg="mod">
          <ac:chgData name="Rosen,Jay M" userId="S::jayrosen@ufl.edu::6232dac5-ee89-414a-ac1c-c3399a992350" providerId="AD" clId="Web-{1AE1A4D1-261D-44BB-880C-FEE27C0002EE}" dt="2024-04-12T02:17:24.721" v="160" actId="1076"/>
          <ac:picMkLst>
            <pc:docMk/>
            <pc:sldMk cId="1385991682" sldId="278"/>
            <ac:picMk id="4" creationId="{370A771A-6DA3-A0EA-A008-98DDF2E6CD7A}"/>
          </ac:picMkLst>
        </pc:picChg>
        <pc:picChg chg="mod">
          <ac:chgData name="Rosen,Jay M" userId="S::jayrosen@ufl.edu::6232dac5-ee89-414a-ac1c-c3399a992350" providerId="AD" clId="Web-{1AE1A4D1-261D-44BB-880C-FEE27C0002EE}" dt="2024-04-12T02:24:52.722" v="240" actId="1076"/>
          <ac:picMkLst>
            <pc:docMk/>
            <pc:sldMk cId="1385991682" sldId="278"/>
            <ac:picMk id="5" creationId="{3AAA12B6-7540-7ACD-D1EB-63EEBF8C11B4}"/>
          </ac:picMkLst>
        </pc:picChg>
      </pc:sldChg>
      <pc:sldChg chg="addSp delSp modSp new mod setBg">
        <pc:chgData name="Rosen,Jay M" userId="S::jayrosen@ufl.edu::6232dac5-ee89-414a-ac1c-c3399a992350" providerId="AD" clId="Web-{1AE1A4D1-261D-44BB-880C-FEE27C0002EE}" dt="2024-04-12T02:45:42.438" v="590"/>
        <pc:sldMkLst>
          <pc:docMk/>
          <pc:sldMk cId="1241304805" sldId="281"/>
        </pc:sldMkLst>
        <pc:spChg chg="mod">
          <ac:chgData name="Rosen,Jay M" userId="S::jayrosen@ufl.edu::6232dac5-ee89-414a-ac1c-c3399a992350" providerId="AD" clId="Web-{1AE1A4D1-261D-44BB-880C-FEE27C0002EE}" dt="2024-04-12T02:45:42.438" v="590"/>
          <ac:spMkLst>
            <pc:docMk/>
            <pc:sldMk cId="1241304805" sldId="281"/>
            <ac:spMk id="2" creationId="{93B1338A-5453-1351-F93D-922B79AF823C}"/>
          </ac:spMkLst>
        </pc:spChg>
        <pc:spChg chg="del">
          <ac:chgData name="Rosen,Jay M" userId="S::jayrosen@ufl.edu::6232dac5-ee89-414a-ac1c-c3399a992350" providerId="AD" clId="Web-{1AE1A4D1-261D-44BB-880C-FEE27C0002EE}" dt="2024-04-12T02:32:55.286" v="286"/>
          <ac:spMkLst>
            <pc:docMk/>
            <pc:sldMk cId="1241304805" sldId="281"/>
            <ac:spMk id="3" creationId="{A21B73DF-F6CA-1BBD-AEDD-C69E9FE54E96}"/>
          </ac:spMkLst>
        </pc:spChg>
        <pc:spChg chg="add mod">
          <ac:chgData name="Rosen,Jay M" userId="S::jayrosen@ufl.edu::6232dac5-ee89-414a-ac1c-c3399a992350" providerId="AD" clId="Web-{1AE1A4D1-261D-44BB-880C-FEE27C0002EE}" dt="2024-04-12T02:45:42.438" v="590"/>
          <ac:spMkLst>
            <pc:docMk/>
            <pc:sldMk cId="1241304805" sldId="281"/>
            <ac:spMk id="6" creationId="{ED4F0F43-9E7A-BEF7-C25C-A32B4536AEB6}"/>
          </ac:spMkLst>
        </pc:spChg>
        <pc:spChg chg="add del mod">
          <ac:chgData name="Rosen,Jay M" userId="S::jayrosen@ufl.edu::6232dac5-ee89-414a-ac1c-c3399a992350" providerId="AD" clId="Web-{1AE1A4D1-261D-44BB-880C-FEE27C0002EE}" dt="2024-04-12T02:45:10.359" v="558"/>
          <ac:spMkLst>
            <pc:docMk/>
            <pc:sldMk cId="1241304805" sldId="281"/>
            <ac:spMk id="7" creationId="{C76A5983-34B0-4827-F789-22BFDB7A47A2}"/>
          </ac:spMkLst>
        </pc:spChg>
        <pc:spChg chg="add">
          <ac:chgData name="Rosen,Jay M" userId="S::jayrosen@ufl.edu::6232dac5-ee89-414a-ac1c-c3399a992350" providerId="AD" clId="Web-{1AE1A4D1-261D-44BB-880C-FEE27C0002EE}" dt="2024-04-12T02:45:42.438" v="590"/>
          <ac:spMkLst>
            <pc:docMk/>
            <pc:sldMk cId="1241304805" sldId="281"/>
            <ac:spMk id="12" creationId="{C0763A76-9F1C-4FC5-82B7-DD475DA461B2}"/>
          </ac:spMkLst>
        </pc:spChg>
        <pc:spChg chg="add">
          <ac:chgData name="Rosen,Jay M" userId="S::jayrosen@ufl.edu::6232dac5-ee89-414a-ac1c-c3399a992350" providerId="AD" clId="Web-{1AE1A4D1-261D-44BB-880C-FEE27C0002EE}" dt="2024-04-12T02:45:42.438" v="590"/>
          <ac:spMkLst>
            <pc:docMk/>
            <pc:sldMk cId="1241304805" sldId="281"/>
            <ac:spMk id="14" creationId="{E81BF4F6-F2CF-4984-9D14-D6966D92F99F}"/>
          </ac:spMkLst>
        </pc:spChg>
        <pc:picChg chg="add del mod ord">
          <ac:chgData name="Rosen,Jay M" userId="S::jayrosen@ufl.edu::6232dac5-ee89-414a-ac1c-c3399a992350" providerId="AD" clId="Web-{1AE1A4D1-261D-44BB-880C-FEE27C0002EE}" dt="2024-04-12T02:37:47.155" v="293"/>
          <ac:picMkLst>
            <pc:docMk/>
            <pc:sldMk cId="1241304805" sldId="281"/>
            <ac:picMk id="4" creationId="{7ED096C9-9EBB-33FF-7FED-B00D788E1274}"/>
          </ac:picMkLst>
        </pc:picChg>
        <pc:picChg chg="add">
          <ac:chgData name="Rosen,Jay M" userId="S::jayrosen@ufl.edu::6232dac5-ee89-414a-ac1c-c3399a992350" providerId="AD" clId="Web-{1AE1A4D1-261D-44BB-880C-FEE27C0002EE}" dt="2024-04-12T02:45:42.438" v="590"/>
          <ac:picMkLst>
            <pc:docMk/>
            <pc:sldMk cId="1241304805" sldId="281"/>
            <ac:picMk id="8" creationId="{60EDB095-1893-62DF-25CB-BA0699B0FBDD}"/>
          </ac:picMkLst>
        </pc:picChg>
      </pc:sldChg>
    </pc:docChg>
  </pc:docChgLst>
  <pc:docChgLst>
    <pc:chgData name="Wang,Xiaoshan" userId="S::xiaoshanwang@ufl.edu::9e96070c-8216-4283-93de-ae52359e695f" providerId="AD" clId="Web-{0021F633-B5AE-9E44-FE58-B51983E5747A}"/>
    <pc:docChg chg="modSld sldOrd">
      <pc:chgData name="Wang,Xiaoshan" userId="S::xiaoshanwang@ufl.edu::9e96070c-8216-4283-93de-ae52359e695f" providerId="AD" clId="Web-{0021F633-B5AE-9E44-FE58-B51983E5747A}" dt="2024-04-14T19:40:07.400" v="292"/>
      <pc:docMkLst>
        <pc:docMk/>
      </pc:docMkLst>
      <pc:sldChg chg="modSp">
        <pc:chgData name="Wang,Xiaoshan" userId="S::xiaoshanwang@ufl.edu::9e96070c-8216-4283-93de-ae52359e695f" providerId="AD" clId="Web-{0021F633-B5AE-9E44-FE58-B51983E5747A}" dt="2024-04-14T19:14:55.591" v="291" actId="1076"/>
        <pc:sldMkLst>
          <pc:docMk/>
          <pc:sldMk cId="2618099423" sldId="287"/>
        </pc:sldMkLst>
        <pc:spChg chg="mod">
          <ac:chgData name="Wang,Xiaoshan" userId="S::xiaoshanwang@ufl.edu::9e96070c-8216-4283-93de-ae52359e695f" providerId="AD" clId="Web-{0021F633-B5AE-9E44-FE58-B51983E5747A}" dt="2024-04-14T19:13:05.415" v="288" actId="1076"/>
          <ac:spMkLst>
            <pc:docMk/>
            <pc:sldMk cId="2618099423" sldId="287"/>
            <ac:spMk id="11" creationId="{4DE4BE12-29D0-6638-A50C-D1CF84C7E96B}"/>
          </ac:spMkLst>
        </pc:spChg>
        <pc:spChg chg="mod">
          <ac:chgData name="Wang,Xiaoshan" userId="S::xiaoshanwang@ufl.edu::9e96070c-8216-4283-93de-ae52359e695f" providerId="AD" clId="Web-{0021F633-B5AE-9E44-FE58-B51983E5747A}" dt="2024-04-14T19:13:00.040" v="287" actId="1076"/>
          <ac:spMkLst>
            <pc:docMk/>
            <pc:sldMk cId="2618099423" sldId="287"/>
            <ac:spMk id="12" creationId="{531A6693-2ECA-4B8E-14C6-CB11FB0F4B78}"/>
          </ac:spMkLst>
        </pc:spChg>
        <pc:picChg chg="mod">
          <ac:chgData name="Wang,Xiaoshan" userId="S::xiaoshanwang@ufl.edu::9e96070c-8216-4283-93de-ae52359e695f" providerId="AD" clId="Web-{0021F633-B5AE-9E44-FE58-B51983E5747A}" dt="2024-04-14T19:14:55.591" v="291" actId="1076"/>
          <ac:picMkLst>
            <pc:docMk/>
            <pc:sldMk cId="2618099423" sldId="287"/>
            <ac:picMk id="4" creationId="{FC3DDABB-B5DE-13ED-9F67-830C0BCEA431}"/>
          </ac:picMkLst>
        </pc:picChg>
      </pc:sldChg>
      <pc:sldChg chg="modSp ord">
        <pc:chgData name="Wang,Xiaoshan" userId="S::xiaoshanwang@ufl.edu::9e96070c-8216-4283-93de-ae52359e695f" providerId="AD" clId="Web-{0021F633-B5AE-9E44-FE58-B51983E5747A}" dt="2024-04-14T19:40:07.400" v="292"/>
        <pc:sldMkLst>
          <pc:docMk/>
          <pc:sldMk cId="2124926909" sldId="288"/>
        </pc:sldMkLst>
        <pc:spChg chg="mod">
          <ac:chgData name="Wang,Xiaoshan" userId="S::xiaoshanwang@ufl.edu::9e96070c-8216-4283-93de-ae52359e695f" providerId="AD" clId="Web-{0021F633-B5AE-9E44-FE58-B51983E5747A}" dt="2024-04-14T19:12:28.789" v="283" actId="20577"/>
          <ac:spMkLst>
            <pc:docMk/>
            <pc:sldMk cId="2124926909" sldId="288"/>
            <ac:spMk id="11" creationId="{4DE4BE12-29D0-6638-A50C-D1CF84C7E96B}"/>
          </ac:spMkLst>
        </pc:spChg>
        <pc:spChg chg="mod">
          <ac:chgData name="Wang,Xiaoshan" userId="S::xiaoshanwang@ufl.edu::9e96070c-8216-4283-93de-ae52359e695f" providerId="AD" clId="Web-{0021F633-B5AE-9E44-FE58-B51983E5747A}" dt="2024-04-14T19:12:06.992" v="279" actId="1076"/>
          <ac:spMkLst>
            <pc:docMk/>
            <pc:sldMk cId="2124926909" sldId="288"/>
            <ac:spMk id="12" creationId="{531A6693-2ECA-4B8E-14C6-CB11FB0F4B78}"/>
          </ac:spMkLst>
        </pc:spChg>
        <pc:picChg chg="mod">
          <ac:chgData name="Wang,Xiaoshan" userId="S::xiaoshanwang@ufl.edu::9e96070c-8216-4283-93de-ae52359e695f" providerId="AD" clId="Web-{0021F633-B5AE-9E44-FE58-B51983E5747A}" dt="2024-04-14T19:14:50.043" v="290" actId="1076"/>
          <ac:picMkLst>
            <pc:docMk/>
            <pc:sldMk cId="2124926909" sldId="288"/>
            <ac:picMk id="13" creationId="{5227D6B1-32C9-16B3-6D79-5069D8428D4B}"/>
          </ac:picMkLst>
        </pc:picChg>
      </pc:sldChg>
    </pc:docChg>
  </pc:docChgLst>
  <pc:docChgLst>
    <pc:chgData name="Wang,Xiaoshan" userId="S::xiaoshanwang@ufl.edu::9e96070c-8216-4283-93de-ae52359e695f" providerId="AD" clId="Web-{E361A6BA-499B-8814-7A00-E009DC9988D3}"/>
    <pc:docChg chg="addSld delSld modSld">
      <pc:chgData name="Wang,Xiaoshan" userId="S::xiaoshanwang@ufl.edu::9e96070c-8216-4283-93de-ae52359e695f" providerId="AD" clId="Web-{E361A6BA-499B-8814-7A00-E009DC9988D3}" dt="2024-04-14T01:15:13.617" v="78" actId="1076"/>
      <pc:docMkLst>
        <pc:docMk/>
      </pc:docMkLst>
      <pc:sldChg chg="modSp del">
        <pc:chgData name="Wang,Xiaoshan" userId="S::xiaoshanwang@ufl.edu::9e96070c-8216-4283-93de-ae52359e695f" providerId="AD" clId="Web-{E361A6BA-499B-8814-7A00-E009DC9988D3}" dt="2024-04-14T01:14:17.022" v="66"/>
        <pc:sldMkLst>
          <pc:docMk/>
          <pc:sldMk cId="1596552783" sldId="277"/>
        </pc:sldMkLst>
        <pc:spChg chg="mod">
          <ac:chgData name="Wang,Xiaoshan" userId="S::xiaoshanwang@ufl.edu::9e96070c-8216-4283-93de-ae52359e695f" providerId="AD" clId="Web-{E361A6BA-499B-8814-7A00-E009DC9988D3}" dt="2024-04-14T01:10:12.281" v="35" actId="1076"/>
          <ac:spMkLst>
            <pc:docMk/>
            <pc:sldMk cId="1596552783" sldId="277"/>
            <ac:spMk id="11" creationId="{4DE4BE12-29D0-6638-A50C-D1CF84C7E96B}"/>
          </ac:spMkLst>
        </pc:spChg>
        <pc:picChg chg="mod">
          <ac:chgData name="Wang,Xiaoshan" userId="S::xiaoshanwang@ufl.edu::9e96070c-8216-4283-93de-ae52359e695f" providerId="AD" clId="Web-{E361A6BA-499B-8814-7A00-E009DC9988D3}" dt="2024-04-14T01:10:04.187" v="34" actId="14100"/>
          <ac:picMkLst>
            <pc:docMk/>
            <pc:sldMk cId="1596552783" sldId="277"/>
            <ac:picMk id="13" creationId="{5227D6B1-32C9-16B3-6D79-5069D8428D4B}"/>
          </ac:picMkLst>
        </pc:picChg>
      </pc:sldChg>
      <pc:sldChg chg="modSp">
        <pc:chgData name="Wang,Xiaoshan" userId="S::xiaoshanwang@ufl.edu::9e96070c-8216-4283-93de-ae52359e695f" providerId="AD" clId="Web-{E361A6BA-499B-8814-7A00-E009DC9988D3}" dt="2024-04-14T01:15:13.617" v="78" actId="1076"/>
        <pc:sldMkLst>
          <pc:docMk/>
          <pc:sldMk cId="1385991682" sldId="278"/>
        </pc:sldMkLst>
        <pc:graphicFrameChg chg="mod">
          <ac:chgData name="Wang,Xiaoshan" userId="S::xiaoshanwang@ufl.edu::9e96070c-8216-4283-93de-ae52359e695f" providerId="AD" clId="Web-{E361A6BA-499B-8814-7A00-E009DC9988D3}" dt="2024-04-14T01:15:02.679" v="72" actId="1076"/>
          <ac:graphicFrameMkLst>
            <pc:docMk/>
            <pc:sldMk cId="1385991682" sldId="278"/>
            <ac:graphicFrameMk id="15" creationId="{D2F9D1DF-F6AE-3A2E-47AC-27A0B347F839}"/>
          </ac:graphicFrameMkLst>
        </pc:graphicFrameChg>
        <pc:picChg chg="mod">
          <ac:chgData name="Wang,Xiaoshan" userId="S::xiaoshanwang@ufl.edu::9e96070c-8216-4283-93de-ae52359e695f" providerId="AD" clId="Web-{E361A6BA-499B-8814-7A00-E009DC9988D3}" dt="2024-04-14T01:15:12.632" v="77" actId="1076"/>
          <ac:picMkLst>
            <pc:docMk/>
            <pc:sldMk cId="1385991682" sldId="278"/>
            <ac:picMk id="4" creationId="{370A771A-6DA3-A0EA-A008-98DDF2E6CD7A}"/>
          </ac:picMkLst>
        </pc:picChg>
        <pc:picChg chg="mod">
          <ac:chgData name="Wang,Xiaoshan" userId="S::xiaoshanwang@ufl.edu::9e96070c-8216-4283-93de-ae52359e695f" providerId="AD" clId="Web-{E361A6BA-499B-8814-7A00-E009DC9988D3}" dt="2024-04-14T01:15:13.617" v="78" actId="1076"/>
          <ac:picMkLst>
            <pc:docMk/>
            <pc:sldMk cId="1385991682" sldId="278"/>
            <ac:picMk id="5" creationId="{3AAA12B6-7540-7ACD-D1EB-63EEBF8C11B4}"/>
          </ac:picMkLst>
        </pc:picChg>
      </pc:sldChg>
      <pc:sldChg chg="modSp">
        <pc:chgData name="Wang,Xiaoshan" userId="S::xiaoshanwang@ufl.edu::9e96070c-8216-4283-93de-ae52359e695f" providerId="AD" clId="Web-{E361A6BA-499B-8814-7A00-E009DC9988D3}" dt="2024-04-14T01:14:57.257" v="71" actId="1076"/>
        <pc:sldMkLst>
          <pc:docMk/>
          <pc:sldMk cId="3598372645" sldId="280"/>
        </pc:sldMkLst>
        <pc:spChg chg="mod">
          <ac:chgData name="Wang,Xiaoshan" userId="S::xiaoshanwang@ufl.edu::9e96070c-8216-4283-93de-ae52359e695f" providerId="AD" clId="Web-{E361A6BA-499B-8814-7A00-E009DC9988D3}" dt="2024-04-14T01:14:38.725" v="70" actId="1076"/>
          <ac:spMkLst>
            <pc:docMk/>
            <pc:sldMk cId="3598372645" sldId="280"/>
            <ac:spMk id="55" creationId="{582AA793-B1AD-B7B8-A85F-A5F79BD9B39A}"/>
          </ac:spMkLst>
        </pc:spChg>
        <pc:graphicFrameChg chg="mod">
          <ac:chgData name="Wang,Xiaoshan" userId="S::xiaoshanwang@ufl.edu::9e96070c-8216-4283-93de-ae52359e695f" providerId="AD" clId="Web-{E361A6BA-499B-8814-7A00-E009DC9988D3}" dt="2024-04-14T01:14:57.257" v="71" actId="1076"/>
          <ac:graphicFrameMkLst>
            <pc:docMk/>
            <pc:sldMk cId="3598372645" sldId="280"/>
            <ac:graphicFrameMk id="16" creationId="{6EB1D134-C140-F974-7781-75406C0DD1C9}"/>
          </ac:graphicFrameMkLst>
        </pc:graphicFrameChg>
      </pc:sldChg>
      <pc:sldChg chg="modSp del">
        <pc:chgData name="Wang,Xiaoshan" userId="S::xiaoshanwang@ufl.edu::9e96070c-8216-4283-93de-ae52359e695f" providerId="AD" clId="Web-{E361A6BA-499B-8814-7A00-E009DC9988D3}" dt="2024-04-14T01:14:18.272" v="67"/>
        <pc:sldMkLst>
          <pc:docMk/>
          <pc:sldMk cId="2604399405" sldId="284"/>
        </pc:sldMkLst>
        <pc:spChg chg="mod">
          <ac:chgData name="Wang,Xiaoshan" userId="S::xiaoshanwang@ufl.edu::9e96070c-8216-4283-93de-ae52359e695f" providerId="AD" clId="Web-{E361A6BA-499B-8814-7A00-E009DC9988D3}" dt="2024-04-14T01:12:00.816" v="63" actId="1076"/>
          <ac:spMkLst>
            <pc:docMk/>
            <pc:sldMk cId="2604399405" sldId="284"/>
            <ac:spMk id="11" creationId="{4DE4BE12-29D0-6638-A50C-D1CF84C7E96B}"/>
          </ac:spMkLst>
        </pc:spChg>
        <pc:spChg chg="mod">
          <ac:chgData name="Wang,Xiaoshan" userId="S::xiaoshanwang@ufl.edu::9e96070c-8216-4283-93de-ae52359e695f" providerId="AD" clId="Web-{E361A6BA-499B-8814-7A00-E009DC9988D3}" dt="2024-04-14T01:11:54.488" v="62" actId="1076"/>
          <ac:spMkLst>
            <pc:docMk/>
            <pc:sldMk cId="2604399405" sldId="284"/>
            <ac:spMk id="12" creationId="{531A6693-2ECA-4B8E-14C6-CB11FB0F4B78}"/>
          </ac:spMkLst>
        </pc:spChg>
        <pc:picChg chg="mod">
          <ac:chgData name="Wang,Xiaoshan" userId="S::xiaoshanwang@ufl.edu::9e96070c-8216-4283-93de-ae52359e695f" providerId="AD" clId="Web-{E361A6BA-499B-8814-7A00-E009DC9988D3}" dt="2024-04-14T01:10:41.141" v="44" actId="14100"/>
          <ac:picMkLst>
            <pc:docMk/>
            <pc:sldMk cId="2604399405" sldId="284"/>
            <ac:picMk id="4" creationId="{FC3DDABB-B5DE-13ED-9F67-830C0BCEA431}"/>
          </ac:picMkLst>
        </pc:picChg>
      </pc:sldChg>
      <pc:sldChg chg="add replId">
        <pc:chgData name="Wang,Xiaoshan" userId="S::xiaoshanwang@ufl.edu::9e96070c-8216-4283-93de-ae52359e695f" providerId="AD" clId="Web-{E361A6BA-499B-8814-7A00-E009DC9988D3}" dt="2024-04-14T01:14:12.334" v="64"/>
        <pc:sldMkLst>
          <pc:docMk/>
          <pc:sldMk cId="2618099423" sldId="287"/>
        </pc:sldMkLst>
      </pc:sldChg>
      <pc:sldChg chg="add replId">
        <pc:chgData name="Wang,Xiaoshan" userId="S::xiaoshanwang@ufl.edu::9e96070c-8216-4283-93de-ae52359e695f" providerId="AD" clId="Web-{E361A6BA-499B-8814-7A00-E009DC9988D3}" dt="2024-04-14T01:14:12.397" v="65"/>
        <pc:sldMkLst>
          <pc:docMk/>
          <pc:sldMk cId="2124926909" sldId="288"/>
        </pc:sldMkLst>
      </pc:sldChg>
    </pc:docChg>
  </pc:docChgLst>
  <pc:docChgLst>
    <pc:chgData name="Rosen,Jay M" userId="S::jayrosen@ufl.edu::6232dac5-ee89-414a-ac1c-c3399a992350" providerId="AD" clId="Web-{B01230CB-56BE-B9E3-4F22-74AFAFF03C95}"/>
    <pc:docChg chg="delSld modSld sldOrd modSection">
      <pc:chgData name="Rosen,Jay M" userId="S::jayrosen@ufl.edu::6232dac5-ee89-414a-ac1c-c3399a992350" providerId="AD" clId="Web-{B01230CB-56BE-B9E3-4F22-74AFAFF03C95}" dt="2024-04-15T02:57:52.507" v="310" actId="20577"/>
      <pc:docMkLst>
        <pc:docMk/>
      </pc:docMkLst>
      <pc:sldChg chg="modSp">
        <pc:chgData name="Rosen,Jay M" userId="S::jayrosen@ufl.edu::6232dac5-ee89-414a-ac1c-c3399a992350" providerId="AD" clId="Web-{B01230CB-56BE-B9E3-4F22-74AFAFF03C95}" dt="2024-04-15T02:04:49.091" v="299" actId="20577"/>
        <pc:sldMkLst>
          <pc:docMk/>
          <pc:sldMk cId="4266394461" sldId="257"/>
        </pc:sldMkLst>
        <pc:spChg chg="mod">
          <ac:chgData name="Rosen,Jay M" userId="S::jayrosen@ufl.edu::6232dac5-ee89-414a-ac1c-c3399a992350" providerId="AD" clId="Web-{B01230CB-56BE-B9E3-4F22-74AFAFF03C95}" dt="2024-04-15T02:04:49.091" v="299" actId="20577"/>
          <ac:spMkLst>
            <pc:docMk/>
            <pc:sldMk cId="4266394461" sldId="257"/>
            <ac:spMk id="5" creationId="{118D85BF-D190-0AC7-9543-2C3067A26706}"/>
          </ac:spMkLst>
        </pc:spChg>
      </pc:sldChg>
      <pc:sldChg chg="modSp">
        <pc:chgData name="Rosen,Jay M" userId="S::jayrosen@ufl.edu::6232dac5-ee89-414a-ac1c-c3399a992350" providerId="AD" clId="Web-{B01230CB-56BE-B9E3-4F22-74AFAFF03C95}" dt="2024-04-15T01:48:56.214" v="224" actId="20577"/>
        <pc:sldMkLst>
          <pc:docMk/>
          <pc:sldMk cId="1066968318" sldId="265"/>
        </pc:sldMkLst>
        <pc:spChg chg="mod">
          <ac:chgData name="Rosen,Jay M" userId="S::jayrosen@ufl.edu::6232dac5-ee89-414a-ac1c-c3399a992350" providerId="AD" clId="Web-{B01230CB-56BE-B9E3-4F22-74AFAFF03C95}" dt="2024-04-15T01:48:56.214" v="224" actId="20577"/>
          <ac:spMkLst>
            <pc:docMk/>
            <pc:sldMk cId="1066968318" sldId="265"/>
            <ac:spMk id="6" creationId="{2201E3D1-D06C-3AE1-3643-603C28D48E7A}"/>
          </ac:spMkLst>
        </pc:spChg>
      </pc:sldChg>
      <pc:sldChg chg="modSp">
        <pc:chgData name="Rosen,Jay M" userId="S::jayrosen@ufl.edu::6232dac5-ee89-414a-ac1c-c3399a992350" providerId="AD" clId="Web-{B01230CB-56BE-B9E3-4F22-74AFAFF03C95}" dt="2024-04-15T02:57:52.507" v="310" actId="20577"/>
        <pc:sldMkLst>
          <pc:docMk/>
          <pc:sldMk cId="2631621186" sldId="268"/>
        </pc:sldMkLst>
        <pc:spChg chg="mod">
          <ac:chgData name="Rosen,Jay M" userId="S::jayrosen@ufl.edu::6232dac5-ee89-414a-ac1c-c3399a992350" providerId="AD" clId="Web-{B01230CB-56BE-B9E3-4F22-74AFAFF03C95}" dt="2024-04-15T02:57:52.507" v="310" actId="20577"/>
          <ac:spMkLst>
            <pc:docMk/>
            <pc:sldMk cId="2631621186" sldId="268"/>
            <ac:spMk id="24" creationId="{3BAD4D70-67A8-0581-215A-4DD3B7087536}"/>
          </ac:spMkLst>
        </pc:spChg>
      </pc:sldChg>
      <pc:sldChg chg="delSp modSp del">
        <pc:chgData name="Rosen,Jay M" userId="S::jayrosen@ufl.edu::6232dac5-ee89-414a-ac1c-c3399a992350" providerId="AD" clId="Web-{B01230CB-56BE-B9E3-4F22-74AFAFF03C95}" dt="2024-04-15T02:56:43.692" v="302"/>
        <pc:sldMkLst>
          <pc:docMk/>
          <pc:sldMk cId="1385991682" sldId="278"/>
        </pc:sldMkLst>
        <pc:picChg chg="del">
          <ac:chgData name="Rosen,Jay M" userId="S::jayrosen@ufl.edu::6232dac5-ee89-414a-ac1c-c3399a992350" providerId="AD" clId="Web-{B01230CB-56BE-B9E3-4F22-74AFAFF03C95}" dt="2024-04-15T01:03:48.873" v="73"/>
          <ac:picMkLst>
            <pc:docMk/>
            <pc:sldMk cId="1385991682" sldId="278"/>
            <ac:picMk id="4" creationId="{370A771A-6DA3-A0EA-A008-98DDF2E6CD7A}"/>
          </ac:picMkLst>
        </pc:picChg>
        <pc:picChg chg="mod">
          <ac:chgData name="Rosen,Jay M" userId="S::jayrosen@ufl.edu::6232dac5-ee89-414a-ac1c-c3399a992350" providerId="AD" clId="Web-{B01230CB-56BE-B9E3-4F22-74AFAFF03C95}" dt="2024-04-15T01:03:57.889" v="77" actId="1076"/>
          <ac:picMkLst>
            <pc:docMk/>
            <pc:sldMk cId="1385991682" sldId="278"/>
            <ac:picMk id="5" creationId="{3AAA12B6-7540-7ACD-D1EB-63EEBF8C11B4}"/>
          </ac:picMkLst>
        </pc:picChg>
      </pc:sldChg>
      <pc:sldChg chg="delSp modSp">
        <pc:chgData name="Rosen,Jay M" userId="S::jayrosen@ufl.edu::6232dac5-ee89-414a-ac1c-c3399a992350" providerId="AD" clId="Web-{B01230CB-56BE-B9E3-4F22-74AFAFF03C95}" dt="2024-04-15T00:58:05.611" v="16" actId="14100"/>
        <pc:sldMkLst>
          <pc:docMk/>
          <pc:sldMk cId="3627540837" sldId="279"/>
        </pc:sldMkLst>
        <pc:spChg chg="mod">
          <ac:chgData name="Rosen,Jay M" userId="S::jayrosen@ufl.edu::6232dac5-ee89-414a-ac1c-c3399a992350" providerId="AD" clId="Web-{B01230CB-56BE-B9E3-4F22-74AFAFF03C95}" dt="2024-04-15T00:58:05.611" v="16" actId="14100"/>
          <ac:spMkLst>
            <pc:docMk/>
            <pc:sldMk cId="3627540837" sldId="279"/>
            <ac:spMk id="3" creationId="{F14B56A9-CAB3-CF1A-F784-BA7ACBFB0FCD}"/>
          </ac:spMkLst>
        </pc:spChg>
        <pc:picChg chg="mod">
          <ac:chgData name="Rosen,Jay M" userId="S::jayrosen@ufl.edu::6232dac5-ee89-414a-ac1c-c3399a992350" providerId="AD" clId="Web-{B01230CB-56BE-B9E3-4F22-74AFAFF03C95}" dt="2024-04-15T00:57:48.423" v="15" actId="1076"/>
          <ac:picMkLst>
            <pc:docMk/>
            <pc:sldMk cId="3627540837" sldId="279"/>
            <ac:picMk id="4" creationId="{E7C8AF7D-A121-664D-D6D6-B3B1C43C3176}"/>
          </ac:picMkLst>
        </pc:picChg>
        <pc:picChg chg="del">
          <ac:chgData name="Rosen,Jay M" userId="S::jayrosen@ufl.edu::6232dac5-ee89-414a-ac1c-c3399a992350" providerId="AD" clId="Web-{B01230CB-56BE-B9E3-4F22-74AFAFF03C95}" dt="2024-04-15T00:57:43.548" v="13"/>
          <ac:picMkLst>
            <pc:docMk/>
            <pc:sldMk cId="3627540837" sldId="279"/>
            <ac:picMk id="6" creationId="{8D5FE78C-DCA8-0E91-E9B1-9BE06A9BD185}"/>
          </ac:picMkLst>
        </pc:picChg>
      </pc:sldChg>
      <pc:sldChg chg="del">
        <pc:chgData name="Rosen,Jay M" userId="S::jayrosen@ufl.edu::6232dac5-ee89-414a-ac1c-c3399a992350" providerId="AD" clId="Web-{B01230CB-56BE-B9E3-4F22-74AFAFF03C95}" dt="2024-04-15T02:56:37.864" v="301"/>
        <pc:sldMkLst>
          <pc:docMk/>
          <pc:sldMk cId="3598372645" sldId="280"/>
        </pc:sldMkLst>
      </pc:sldChg>
      <pc:sldChg chg="modSp">
        <pc:chgData name="Rosen,Jay M" userId="S::jayrosen@ufl.edu::6232dac5-ee89-414a-ac1c-c3399a992350" providerId="AD" clId="Web-{B01230CB-56BE-B9E3-4F22-74AFAFF03C95}" dt="2024-04-15T02:57:21.803" v="306" actId="20577"/>
        <pc:sldMkLst>
          <pc:docMk/>
          <pc:sldMk cId="1241304805" sldId="281"/>
        </pc:sldMkLst>
        <pc:spChg chg="mod">
          <ac:chgData name="Rosen,Jay M" userId="S::jayrosen@ufl.edu::6232dac5-ee89-414a-ac1c-c3399a992350" providerId="AD" clId="Web-{B01230CB-56BE-B9E3-4F22-74AFAFF03C95}" dt="2024-04-15T02:57:21.803" v="306" actId="20577"/>
          <ac:spMkLst>
            <pc:docMk/>
            <pc:sldMk cId="1241304805" sldId="281"/>
            <ac:spMk id="6" creationId="{ED4F0F43-9E7A-BEF7-C25C-A32B4536AEB6}"/>
          </ac:spMkLst>
        </pc:spChg>
      </pc:sldChg>
      <pc:sldChg chg="modSp">
        <pc:chgData name="Rosen,Jay M" userId="S::jayrosen@ufl.edu::6232dac5-ee89-414a-ac1c-c3399a992350" providerId="AD" clId="Web-{B01230CB-56BE-B9E3-4F22-74AFAFF03C95}" dt="2024-04-15T00:57:17" v="7" actId="20577"/>
        <pc:sldMkLst>
          <pc:docMk/>
          <pc:sldMk cId="2618099423" sldId="287"/>
        </pc:sldMkLst>
        <pc:spChg chg="mod">
          <ac:chgData name="Rosen,Jay M" userId="S::jayrosen@ufl.edu::6232dac5-ee89-414a-ac1c-c3399a992350" providerId="AD" clId="Web-{B01230CB-56BE-B9E3-4F22-74AFAFF03C95}" dt="2024-04-15T00:57:17" v="7" actId="20577"/>
          <ac:spMkLst>
            <pc:docMk/>
            <pc:sldMk cId="2618099423" sldId="287"/>
            <ac:spMk id="11" creationId="{4DE4BE12-29D0-6638-A50C-D1CF84C7E96B}"/>
          </ac:spMkLst>
        </pc:spChg>
      </pc:sldChg>
      <pc:sldChg chg="modSp">
        <pc:chgData name="Rosen,Jay M" userId="S::jayrosen@ufl.edu::6232dac5-ee89-414a-ac1c-c3399a992350" providerId="AD" clId="Web-{B01230CB-56BE-B9E3-4F22-74AFAFF03C95}" dt="2024-04-15T00:57:23.938" v="12" actId="20577"/>
        <pc:sldMkLst>
          <pc:docMk/>
          <pc:sldMk cId="2124926909" sldId="288"/>
        </pc:sldMkLst>
        <pc:spChg chg="mod">
          <ac:chgData name="Rosen,Jay M" userId="S::jayrosen@ufl.edu::6232dac5-ee89-414a-ac1c-c3399a992350" providerId="AD" clId="Web-{B01230CB-56BE-B9E3-4F22-74AFAFF03C95}" dt="2024-04-15T00:57:23.938" v="12" actId="20577"/>
          <ac:spMkLst>
            <pc:docMk/>
            <pc:sldMk cId="2124926909" sldId="288"/>
            <ac:spMk id="11" creationId="{4DE4BE12-29D0-6638-A50C-D1CF84C7E96B}"/>
          </ac:spMkLst>
        </pc:spChg>
      </pc:sldChg>
      <pc:sldChg chg="del ord">
        <pc:chgData name="Rosen,Jay M" userId="S::jayrosen@ufl.edu::6232dac5-ee89-414a-ac1c-c3399a992350" providerId="AD" clId="Web-{B01230CB-56BE-B9E3-4F22-74AFAFF03C95}" dt="2024-04-15T02:56:30.285" v="300"/>
        <pc:sldMkLst>
          <pc:docMk/>
          <pc:sldMk cId="3547602480" sldId="289"/>
        </pc:sldMkLst>
      </pc:sldChg>
      <pc:sldChg chg="modSp">
        <pc:chgData name="Rosen,Jay M" userId="S::jayrosen@ufl.edu::6232dac5-ee89-414a-ac1c-c3399a992350" providerId="AD" clId="Web-{B01230CB-56BE-B9E3-4F22-74AFAFF03C95}" dt="2024-04-15T00:59:18.973" v="17" actId="1076"/>
        <pc:sldMkLst>
          <pc:docMk/>
          <pc:sldMk cId="289528966" sldId="290"/>
        </pc:sldMkLst>
        <pc:spChg chg="mod">
          <ac:chgData name="Rosen,Jay M" userId="S::jayrosen@ufl.edu::6232dac5-ee89-414a-ac1c-c3399a992350" providerId="AD" clId="Web-{B01230CB-56BE-B9E3-4F22-74AFAFF03C95}" dt="2024-04-15T00:59:18.973" v="17" actId="1076"/>
          <ac:spMkLst>
            <pc:docMk/>
            <pc:sldMk cId="289528966" sldId="290"/>
            <ac:spMk id="2" creationId="{9BFFA79A-BFFE-8C8D-A627-ACF995CCC411}"/>
          </ac:spMkLst>
        </pc:spChg>
      </pc:sldChg>
      <pc:sldChg chg="modSp">
        <pc:chgData name="Rosen,Jay M" userId="S::jayrosen@ufl.edu::6232dac5-ee89-414a-ac1c-c3399a992350" providerId="AD" clId="Web-{B01230CB-56BE-B9E3-4F22-74AFAFF03C95}" dt="2024-04-15T01:01:24.540" v="70" actId="20577"/>
        <pc:sldMkLst>
          <pc:docMk/>
          <pc:sldMk cId="2898058418" sldId="294"/>
        </pc:sldMkLst>
        <pc:spChg chg="mod">
          <ac:chgData name="Rosen,Jay M" userId="S::jayrosen@ufl.edu::6232dac5-ee89-414a-ac1c-c3399a992350" providerId="AD" clId="Web-{B01230CB-56BE-B9E3-4F22-74AFAFF03C95}" dt="2024-04-15T01:01:24.540" v="70" actId="20577"/>
          <ac:spMkLst>
            <pc:docMk/>
            <pc:sldMk cId="2898058418" sldId="294"/>
            <ac:spMk id="6" creationId="{2201E3D1-D06C-3AE1-3643-603C28D48E7A}"/>
          </ac:spMkLst>
        </pc:spChg>
      </pc:sldChg>
    </pc:docChg>
  </pc:docChgLst>
  <pc:docChgLst>
    <pc:chgData name="Rosen,Jay M" userId="S::jayrosen@ufl.edu::6232dac5-ee89-414a-ac1c-c3399a992350" providerId="AD" clId="Web-{7166E959-9D95-4C31-B924-E393E0AD8857}"/>
    <pc:docChg chg="modSld">
      <pc:chgData name="Rosen,Jay M" userId="S::jayrosen@ufl.edu::6232dac5-ee89-414a-ac1c-c3399a992350" providerId="AD" clId="Web-{7166E959-9D95-4C31-B924-E393E0AD8857}" dt="2024-04-08T14:11:59.424" v="4"/>
      <pc:docMkLst>
        <pc:docMk/>
      </pc:docMkLst>
      <pc:sldChg chg="addSp delSp modSp">
        <pc:chgData name="Rosen,Jay M" userId="S::jayrosen@ufl.edu::6232dac5-ee89-414a-ac1c-c3399a992350" providerId="AD" clId="Web-{7166E959-9D95-4C31-B924-E393E0AD8857}" dt="2024-04-08T14:11:59.424" v="4"/>
        <pc:sldMkLst>
          <pc:docMk/>
          <pc:sldMk cId="1066968318" sldId="265"/>
        </pc:sldMkLst>
        <pc:spChg chg="add del mod">
          <ac:chgData name="Rosen,Jay M" userId="S::jayrosen@ufl.edu::6232dac5-ee89-414a-ac1c-c3399a992350" providerId="AD" clId="Web-{7166E959-9D95-4C31-B924-E393E0AD8857}" dt="2024-04-08T14:11:59.424" v="4"/>
          <ac:spMkLst>
            <pc:docMk/>
            <pc:sldMk cId="1066968318" sldId="265"/>
            <ac:spMk id="5" creationId="{7AAC35D6-3F2D-F35B-F11E-643F69E5C7CA}"/>
          </ac:spMkLst>
        </pc:spChg>
      </pc:sldChg>
    </pc:docChg>
  </pc:docChgLst>
  <pc:docChgLst>
    <pc:chgData name="Rosen,Jay M" userId="S::jayrosen@ufl.edu::6232dac5-ee89-414a-ac1c-c3399a992350" providerId="AD" clId="Web-{E97D26A0-B0B2-4916-BAFF-FECAD69A9980}"/>
    <pc:docChg chg="modSld">
      <pc:chgData name="Rosen,Jay M" userId="S::jayrosen@ufl.edu::6232dac5-ee89-414a-ac1c-c3399a992350" providerId="AD" clId="Web-{E97D26A0-B0B2-4916-BAFF-FECAD69A9980}" dt="2024-04-14T19:10:13.365" v="4" actId="20577"/>
      <pc:docMkLst>
        <pc:docMk/>
      </pc:docMkLst>
      <pc:sldChg chg="modSp">
        <pc:chgData name="Rosen,Jay M" userId="S::jayrosen@ufl.edu::6232dac5-ee89-414a-ac1c-c3399a992350" providerId="AD" clId="Web-{E97D26A0-B0B2-4916-BAFF-FECAD69A9980}" dt="2024-04-14T19:10:13.365" v="4" actId="20577"/>
        <pc:sldMkLst>
          <pc:docMk/>
          <pc:sldMk cId="1241304805" sldId="281"/>
        </pc:sldMkLst>
        <pc:spChg chg="mod">
          <ac:chgData name="Rosen,Jay M" userId="S::jayrosen@ufl.edu::6232dac5-ee89-414a-ac1c-c3399a992350" providerId="AD" clId="Web-{E97D26A0-B0B2-4916-BAFF-FECAD69A9980}" dt="2024-04-14T19:10:13.365" v="4" actId="20577"/>
          <ac:spMkLst>
            <pc:docMk/>
            <pc:sldMk cId="1241304805" sldId="281"/>
            <ac:spMk id="6" creationId="{ED4F0F43-9E7A-BEF7-C25C-A32B4536AEB6}"/>
          </ac:spMkLst>
        </pc:spChg>
      </pc:sldChg>
    </pc:docChg>
  </pc:docChgLst>
  <pc:docChgLst>
    <pc:chgData name="Rosen,Jay M" userId="S::jayrosen@ufl.edu::6232dac5-ee89-414a-ac1c-c3399a992350" providerId="AD" clId="Web-{BCBE33E7-17E2-4A19-B705-3A323EF01E78}"/>
    <pc:docChg chg="modSld sldOrd">
      <pc:chgData name="Rosen,Jay M" userId="S::jayrosen@ufl.edu::6232dac5-ee89-414a-ac1c-c3399a992350" providerId="AD" clId="Web-{BCBE33E7-17E2-4A19-B705-3A323EF01E78}" dt="2024-04-12T02:51:09.587" v="99" actId="14100"/>
      <pc:docMkLst>
        <pc:docMk/>
      </pc:docMkLst>
      <pc:sldChg chg="addSp delSp modSp ord">
        <pc:chgData name="Rosen,Jay M" userId="S::jayrosen@ufl.edu::6232dac5-ee89-414a-ac1c-c3399a992350" providerId="AD" clId="Web-{BCBE33E7-17E2-4A19-B705-3A323EF01E78}" dt="2024-04-12T02:51:09.587" v="99" actId="14100"/>
        <pc:sldMkLst>
          <pc:docMk/>
          <pc:sldMk cId="1241304805" sldId="281"/>
        </pc:sldMkLst>
        <pc:spChg chg="mod">
          <ac:chgData name="Rosen,Jay M" userId="S::jayrosen@ufl.edu::6232dac5-ee89-414a-ac1c-c3399a992350" providerId="AD" clId="Web-{BCBE33E7-17E2-4A19-B705-3A323EF01E78}" dt="2024-04-12T02:51:09.587" v="99" actId="14100"/>
          <ac:spMkLst>
            <pc:docMk/>
            <pc:sldMk cId="1241304805" sldId="281"/>
            <ac:spMk id="2" creationId="{93B1338A-5453-1351-F93D-922B79AF823C}"/>
          </ac:spMkLst>
        </pc:spChg>
        <pc:spChg chg="add mod">
          <ac:chgData name="Rosen,Jay M" userId="S::jayrosen@ufl.edu::6232dac5-ee89-414a-ac1c-c3399a992350" providerId="AD" clId="Web-{BCBE33E7-17E2-4A19-B705-3A323EF01E78}" dt="2024-04-12T02:50:39.133" v="66"/>
          <ac:spMkLst>
            <pc:docMk/>
            <pc:sldMk cId="1241304805" sldId="281"/>
            <ac:spMk id="4" creationId="{C4500133-3DAF-ED6A-1324-968D30301997}"/>
          </ac:spMkLst>
        </pc:spChg>
        <pc:spChg chg="mod">
          <ac:chgData name="Rosen,Jay M" userId="S::jayrosen@ufl.edu::6232dac5-ee89-414a-ac1c-c3399a992350" providerId="AD" clId="Web-{BCBE33E7-17E2-4A19-B705-3A323EF01E78}" dt="2024-04-12T02:50:56.478" v="77" actId="14100"/>
          <ac:spMkLst>
            <pc:docMk/>
            <pc:sldMk cId="1241304805" sldId="281"/>
            <ac:spMk id="6" creationId="{ED4F0F43-9E7A-BEF7-C25C-A32B4536AEB6}"/>
          </ac:spMkLst>
        </pc:spChg>
        <pc:spChg chg="del">
          <ac:chgData name="Rosen,Jay M" userId="S::jayrosen@ufl.edu::6232dac5-ee89-414a-ac1c-c3399a992350" providerId="AD" clId="Web-{BCBE33E7-17E2-4A19-B705-3A323EF01E78}" dt="2024-04-12T02:49:39.631" v="34"/>
          <ac:spMkLst>
            <pc:docMk/>
            <pc:sldMk cId="1241304805" sldId="281"/>
            <ac:spMk id="12" creationId="{C0763A76-9F1C-4FC5-82B7-DD475DA461B2}"/>
          </ac:spMkLst>
        </pc:spChg>
        <pc:spChg chg="del">
          <ac:chgData name="Rosen,Jay M" userId="S::jayrosen@ufl.edu::6232dac5-ee89-414a-ac1c-c3399a992350" providerId="AD" clId="Web-{BCBE33E7-17E2-4A19-B705-3A323EF01E78}" dt="2024-04-12T02:49:39.631" v="34"/>
          <ac:spMkLst>
            <pc:docMk/>
            <pc:sldMk cId="1241304805" sldId="281"/>
            <ac:spMk id="14" creationId="{E81BF4F6-F2CF-4984-9D14-D6966D92F99F}"/>
          </ac:spMkLst>
        </pc:spChg>
        <pc:spChg chg="add">
          <ac:chgData name="Rosen,Jay M" userId="S::jayrosen@ufl.edu::6232dac5-ee89-414a-ac1c-c3399a992350" providerId="AD" clId="Web-{BCBE33E7-17E2-4A19-B705-3A323EF01E78}" dt="2024-04-12T02:49:39.631" v="34"/>
          <ac:spMkLst>
            <pc:docMk/>
            <pc:sldMk cId="1241304805" sldId="281"/>
            <ac:spMk id="19" creationId="{C0763A76-9F1C-4FC5-82B7-DD475DA461B2}"/>
          </ac:spMkLst>
        </pc:spChg>
        <pc:spChg chg="add">
          <ac:chgData name="Rosen,Jay M" userId="S::jayrosen@ufl.edu::6232dac5-ee89-414a-ac1c-c3399a992350" providerId="AD" clId="Web-{BCBE33E7-17E2-4A19-B705-3A323EF01E78}" dt="2024-04-12T02:49:39.631" v="34"/>
          <ac:spMkLst>
            <pc:docMk/>
            <pc:sldMk cId="1241304805" sldId="281"/>
            <ac:spMk id="21" creationId="{E81BF4F6-F2CF-4984-9D14-D6966D92F99F}"/>
          </ac:spMkLst>
        </pc:spChg>
        <pc:picChg chg="add mod">
          <ac:chgData name="Rosen,Jay M" userId="S::jayrosen@ufl.edu::6232dac5-ee89-414a-ac1c-c3399a992350" providerId="AD" clId="Web-{BCBE33E7-17E2-4A19-B705-3A323EF01E78}" dt="2024-04-12T02:49:39.631" v="34"/>
          <ac:picMkLst>
            <pc:docMk/>
            <pc:sldMk cId="1241304805" sldId="281"/>
            <ac:picMk id="3" creationId="{C4470713-C8A2-E80D-B236-177494A791AD}"/>
          </ac:picMkLst>
        </pc:picChg>
        <pc:picChg chg="del">
          <ac:chgData name="Rosen,Jay M" userId="S::jayrosen@ufl.edu::6232dac5-ee89-414a-ac1c-c3399a992350" providerId="AD" clId="Web-{BCBE33E7-17E2-4A19-B705-3A323EF01E78}" dt="2024-04-12T02:46:25.092" v="1"/>
          <ac:picMkLst>
            <pc:docMk/>
            <pc:sldMk cId="1241304805" sldId="281"/>
            <ac:picMk id="8" creationId="{60EDB095-1893-62DF-25CB-BA0699B0FBDD}"/>
          </ac:picMkLst>
        </pc:picChg>
      </pc:sldChg>
    </pc:docChg>
  </pc:docChgLst>
  <pc:docChgLst>
    <pc:chgData name="Rosen,Jay M" userId="S::jayrosen@ufl.edu::6232dac5-ee89-414a-ac1c-c3399a992350" providerId="AD" clId="Web-{CD572844-D8B8-4268-BAD8-45AB0DB6267C}"/>
    <pc:docChg chg="addSld modSld sldOrd modSection">
      <pc:chgData name="Rosen,Jay M" userId="S::jayrosen@ufl.edu::6232dac5-ee89-414a-ac1c-c3399a992350" providerId="AD" clId="Web-{CD572844-D8B8-4268-BAD8-45AB0DB6267C}" dt="2024-04-14T19:05:41.059" v="174" actId="20577"/>
      <pc:docMkLst>
        <pc:docMk/>
      </pc:docMkLst>
      <pc:sldChg chg="modSp">
        <pc:chgData name="Rosen,Jay M" userId="S::jayrosen@ufl.edu::6232dac5-ee89-414a-ac1c-c3399a992350" providerId="AD" clId="Web-{CD572844-D8B8-4268-BAD8-45AB0DB6267C}" dt="2024-04-14T19:05:41.059" v="174" actId="20577"/>
        <pc:sldMkLst>
          <pc:docMk/>
          <pc:sldMk cId="1279639933" sldId="267"/>
        </pc:sldMkLst>
        <pc:spChg chg="mod">
          <ac:chgData name="Rosen,Jay M" userId="S::jayrosen@ufl.edu::6232dac5-ee89-414a-ac1c-c3399a992350" providerId="AD" clId="Web-{CD572844-D8B8-4268-BAD8-45AB0DB6267C}" dt="2024-04-14T19:05:41.059" v="174" actId="20577"/>
          <ac:spMkLst>
            <pc:docMk/>
            <pc:sldMk cId="1279639933" sldId="267"/>
            <ac:spMk id="5" creationId="{A22AD144-FDAD-5272-F30E-D370FD256A24}"/>
          </ac:spMkLst>
        </pc:spChg>
      </pc:sldChg>
      <pc:sldChg chg="ord">
        <pc:chgData name="Rosen,Jay M" userId="S::jayrosen@ufl.edu::6232dac5-ee89-414a-ac1c-c3399a992350" providerId="AD" clId="Web-{CD572844-D8B8-4268-BAD8-45AB0DB6267C}" dt="2024-04-14T19:03:19.101" v="170"/>
        <pc:sldMkLst>
          <pc:docMk/>
          <pc:sldMk cId="860357164" sldId="275"/>
        </pc:sldMkLst>
      </pc:sldChg>
      <pc:sldChg chg="ord">
        <pc:chgData name="Rosen,Jay M" userId="S::jayrosen@ufl.edu::6232dac5-ee89-414a-ac1c-c3399a992350" providerId="AD" clId="Web-{CD572844-D8B8-4268-BAD8-45AB0DB6267C}" dt="2024-04-14T19:03:09.038" v="166"/>
        <pc:sldMkLst>
          <pc:docMk/>
          <pc:sldMk cId="3547602480" sldId="289"/>
        </pc:sldMkLst>
      </pc:sldChg>
      <pc:sldChg chg="delSp modSp add replId">
        <pc:chgData name="Rosen,Jay M" userId="S::jayrosen@ufl.edu::6232dac5-ee89-414a-ac1c-c3399a992350" providerId="AD" clId="Web-{CD572844-D8B8-4268-BAD8-45AB0DB6267C}" dt="2024-04-14T19:00:20.891" v="161" actId="20577"/>
        <pc:sldMkLst>
          <pc:docMk/>
          <pc:sldMk cId="2898058418" sldId="294"/>
        </pc:sldMkLst>
        <pc:spChg chg="mod">
          <ac:chgData name="Rosen,Jay M" userId="S::jayrosen@ufl.edu::6232dac5-ee89-414a-ac1c-c3399a992350" providerId="AD" clId="Web-{CD572844-D8B8-4268-BAD8-45AB0DB6267C}" dt="2024-04-14T18:57:59.870" v="9" actId="20577"/>
          <ac:spMkLst>
            <pc:docMk/>
            <pc:sldMk cId="2898058418" sldId="294"/>
            <ac:spMk id="2" creationId="{9BFFA79A-BFFE-8C8D-A627-ACF995CCC411}"/>
          </ac:spMkLst>
        </pc:spChg>
        <pc:spChg chg="mod">
          <ac:chgData name="Rosen,Jay M" userId="S::jayrosen@ufl.edu::6232dac5-ee89-414a-ac1c-c3399a992350" providerId="AD" clId="Web-{CD572844-D8B8-4268-BAD8-45AB0DB6267C}" dt="2024-04-14T19:00:20.891" v="161" actId="20577"/>
          <ac:spMkLst>
            <pc:docMk/>
            <pc:sldMk cId="2898058418" sldId="294"/>
            <ac:spMk id="6" creationId="{2201E3D1-D06C-3AE1-3643-603C28D48E7A}"/>
          </ac:spMkLst>
        </pc:spChg>
        <pc:picChg chg="del">
          <ac:chgData name="Rosen,Jay M" userId="S::jayrosen@ufl.edu::6232dac5-ee89-414a-ac1c-c3399a992350" providerId="AD" clId="Web-{CD572844-D8B8-4268-BAD8-45AB0DB6267C}" dt="2024-04-14T18:58:02.558" v="10"/>
          <ac:picMkLst>
            <pc:docMk/>
            <pc:sldMk cId="2898058418" sldId="294"/>
            <ac:picMk id="4" creationId="{CCB213ED-C6A6-F5F8-4311-8D8E1E96AE96}"/>
          </ac:picMkLst>
        </pc:picChg>
      </pc:sldChg>
    </pc:docChg>
  </pc:docChgLst>
  <pc:docChgLst>
    <pc:chgData name="Rosen,Jay M" userId="6232dac5-ee89-414a-ac1c-c3399a992350" providerId="ADAL" clId="{90C193AE-C2C3-43E1-8CBB-0F500E072D83}"/>
    <pc:docChg chg="undo custSel addSld delSld modSld sldOrd">
      <pc:chgData name="Rosen,Jay M" userId="6232dac5-ee89-414a-ac1c-c3399a992350" providerId="ADAL" clId="{90C193AE-C2C3-43E1-8CBB-0F500E072D83}" dt="2024-04-08T16:52:38.390" v="1228"/>
      <pc:docMkLst>
        <pc:docMk/>
      </pc:docMkLst>
      <pc:sldChg chg="modSp mod">
        <pc:chgData name="Rosen,Jay M" userId="6232dac5-ee89-414a-ac1c-c3399a992350" providerId="ADAL" clId="{90C193AE-C2C3-43E1-8CBB-0F500E072D83}" dt="2024-04-08T14:33:25.696" v="515" actId="20577"/>
        <pc:sldMkLst>
          <pc:docMk/>
          <pc:sldMk cId="109857222" sldId="256"/>
        </pc:sldMkLst>
        <pc:spChg chg="mod">
          <ac:chgData name="Rosen,Jay M" userId="6232dac5-ee89-414a-ac1c-c3399a992350" providerId="ADAL" clId="{90C193AE-C2C3-43E1-8CBB-0F500E072D83}" dt="2024-04-08T14:33:20.999" v="499" actId="20577"/>
          <ac:spMkLst>
            <pc:docMk/>
            <pc:sldMk cId="109857222" sldId="256"/>
            <ac:spMk id="2" creationId="{00000000-0000-0000-0000-000000000000}"/>
          </ac:spMkLst>
        </pc:spChg>
        <pc:spChg chg="mod">
          <ac:chgData name="Rosen,Jay M" userId="6232dac5-ee89-414a-ac1c-c3399a992350" providerId="ADAL" clId="{90C193AE-C2C3-43E1-8CBB-0F500E072D83}" dt="2024-04-08T14:33:25.696" v="515" actId="20577"/>
          <ac:spMkLst>
            <pc:docMk/>
            <pc:sldMk cId="109857222" sldId="256"/>
            <ac:spMk id="3" creationId="{00000000-0000-0000-0000-000000000000}"/>
          </ac:spMkLst>
        </pc:spChg>
      </pc:sldChg>
      <pc:sldChg chg="addSp delSp modSp mod">
        <pc:chgData name="Rosen,Jay M" userId="6232dac5-ee89-414a-ac1c-c3399a992350" providerId="ADAL" clId="{90C193AE-C2C3-43E1-8CBB-0F500E072D83}" dt="2024-04-08T15:51:59.369" v="1101" actId="478"/>
        <pc:sldMkLst>
          <pc:docMk/>
          <pc:sldMk cId="4266394461" sldId="257"/>
        </pc:sldMkLst>
        <pc:spChg chg="del">
          <ac:chgData name="Rosen,Jay M" userId="6232dac5-ee89-414a-ac1c-c3399a992350" providerId="ADAL" clId="{90C193AE-C2C3-43E1-8CBB-0F500E072D83}" dt="2024-04-08T14:34:08.005" v="517"/>
          <ac:spMkLst>
            <pc:docMk/>
            <pc:sldMk cId="4266394461" sldId="257"/>
            <ac:spMk id="3" creationId="{388E9BFA-CACD-7A57-0284-377EE4957DF1}"/>
          </ac:spMkLst>
        </pc:spChg>
        <pc:spChg chg="add">
          <ac:chgData name="Rosen,Jay M" userId="6232dac5-ee89-414a-ac1c-c3399a992350" providerId="ADAL" clId="{90C193AE-C2C3-43E1-8CBB-0F500E072D83}" dt="2024-04-08T14:33:57.987" v="516"/>
          <ac:spMkLst>
            <pc:docMk/>
            <pc:sldMk cId="4266394461" sldId="257"/>
            <ac:spMk id="4" creationId="{6936DBC5-4EBB-8A73-7072-F4D2E5EE08D4}"/>
          </ac:spMkLst>
        </pc:spChg>
        <pc:spChg chg="add del mod">
          <ac:chgData name="Rosen,Jay M" userId="6232dac5-ee89-414a-ac1c-c3399a992350" providerId="ADAL" clId="{90C193AE-C2C3-43E1-8CBB-0F500E072D83}" dt="2024-04-08T15:51:59.369" v="1101" actId="478"/>
          <ac:spMkLst>
            <pc:docMk/>
            <pc:sldMk cId="4266394461" sldId="257"/>
            <ac:spMk id="8" creationId="{85C1C762-CD9B-47B5-137C-E680BD47B07E}"/>
          </ac:spMkLst>
        </pc:spChg>
        <pc:picChg chg="add del mod">
          <ac:chgData name="Rosen,Jay M" userId="6232dac5-ee89-414a-ac1c-c3399a992350" providerId="ADAL" clId="{90C193AE-C2C3-43E1-8CBB-0F500E072D83}" dt="2024-04-08T15:51:54.369" v="1100" actId="478"/>
          <ac:picMkLst>
            <pc:docMk/>
            <pc:sldMk cId="4266394461" sldId="257"/>
            <ac:picMk id="6" creationId="{65666F23-ECBD-886F-03F4-1399B6460977}"/>
          </ac:picMkLst>
        </pc:picChg>
      </pc:sldChg>
      <pc:sldChg chg="del">
        <pc:chgData name="Rosen,Jay M" userId="6232dac5-ee89-414a-ac1c-c3399a992350" providerId="ADAL" clId="{90C193AE-C2C3-43E1-8CBB-0F500E072D83}" dt="2024-04-08T14:16:26.723" v="0" actId="47"/>
        <pc:sldMkLst>
          <pc:docMk/>
          <pc:sldMk cId="3506143468" sldId="258"/>
        </pc:sldMkLst>
      </pc:sldChg>
      <pc:sldChg chg="addSp modSp mod ord">
        <pc:chgData name="Rosen,Jay M" userId="6232dac5-ee89-414a-ac1c-c3399a992350" providerId="ADAL" clId="{90C193AE-C2C3-43E1-8CBB-0F500E072D83}" dt="2024-04-08T16:30:59.805" v="1226"/>
        <pc:sldMkLst>
          <pc:docMk/>
          <pc:sldMk cId="353188467" sldId="259"/>
        </pc:sldMkLst>
        <pc:picChg chg="add mod modCrop">
          <ac:chgData name="Rosen,Jay M" userId="6232dac5-ee89-414a-ac1c-c3399a992350" providerId="ADAL" clId="{90C193AE-C2C3-43E1-8CBB-0F500E072D83}" dt="2024-04-08T14:27:00.862" v="447" actId="1076"/>
          <ac:picMkLst>
            <pc:docMk/>
            <pc:sldMk cId="353188467" sldId="259"/>
            <ac:picMk id="4" creationId="{299039D9-341C-D076-0CAF-3BBD383AF681}"/>
          </ac:picMkLst>
        </pc:picChg>
      </pc:sldChg>
      <pc:sldChg chg="modSp mod">
        <pc:chgData name="Rosen,Jay M" userId="6232dac5-ee89-414a-ac1c-c3399a992350" providerId="ADAL" clId="{90C193AE-C2C3-43E1-8CBB-0F500E072D83}" dt="2024-04-08T15:56:48.572" v="1174" actId="20577"/>
        <pc:sldMkLst>
          <pc:docMk/>
          <pc:sldMk cId="2928580698" sldId="260"/>
        </pc:sldMkLst>
        <pc:spChg chg="mod">
          <ac:chgData name="Rosen,Jay M" userId="6232dac5-ee89-414a-ac1c-c3399a992350" providerId="ADAL" clId="{90C193AE-C2C3-43E1-8CBB-0F500E072D83}" dt="2024-04-08T15:56:48.572" v="1174" actId="20577"/>
          <ac:spMkLst>
            <pc:docMk/>
            <pc:sldMk cId="2928580698" sldId="260"/>
            <ac:spMk id="42" creationId="{DE2DC201-66B1-402D-773B-1B3C95C4AC47}"/>
          </ac:spMkLst>
        </pc:spChg>
      </pc:sldChg>
      <pc:sldChg chg="del">
        <pc:chgData name="Rosen,Jay M" userId="6232dac5-ee89-414a-ac1c-c3399a992350" providerId="ADAL" clId="{90C193AE-C2C3-43E1-8CBB-0F500E072D83}" dt="2024-04-08T15:52:42.535" v="1102" actId="47"/>
        <pc:sldMkLst>
          <pc:docMk/>
          <pc:sldMk cId="3537621750" sldId="262"/>
        </pc:sldMkLst>
      </pc:sldChg>
      <pc:sldChg chg="modSp mod ord">
        <pc:chgData name="Rosen,Jay M" userId="6232dac5-ee89-414a-ac1c-c3399a992350" providerId="ADAL" clId="{90C193AE-C2C3-43E1-8CBB-0F500E072D83}" dt="2024-04-08T15:53:23.119" v="1124" actId="20577"/>
        <pc:sldMkLst>
          <pc:docMk/>
          <pc:sldMk cId="2444075380" sldId="263"/>
        </pc:sldMkLst>
        <pc:spChg chg="mod">
          <ac:chgData name="Rosen,Jay M" userId="6232dac5-ee89-414a-ac1c-c3399a992350" providerId="ADAL" clId="{90C193AE-C2C3-43E1-8CBB-0F500E072D83}" dt="2024-04-08T15:53:23.119" v="1124" actId="20577"/>
          <ac:spMkLst>
            <pc:docMk/>
            <pc:sldMk cId="2444075380" sldId="263"/>
            <ac:spMk id="2" creationId="{74209AE6-E040-97BF-A779-DB7DFEDADC04}"/>
          </ac:spMkLst>
        </pc:spChg>
      </pc:sldChg>
      <pc:sldChg chg="addSp delSp modSp mod setBg">
        <pc:chgData name="Rosen,Jay M" userId="6232dac5-ee89-414a-ac1c-c3399a992350" providerId="ADAL" clId="{90C193AE-C2C3-43E1-8CBB-0F500E072D83}" dt="2024-04-08T15:59:12.602" v="1213" actId="20577"/>
        <pc:sldMkLst>
          <pc:docMk/>
          <pc:sldMk cId="3062925899" sldId="264"/>
        </pc:sldMkLst>
        <pc:spChg chg="mod">
          <ac:chgData name="Rosen,Jay M" userId="6232dac5-ee89-414a-ac1c-c3399a992350" providerId="ADAL" clId="{90C193AE-C2C3-43E1-8CBB-0F500E072D83}" dt="2024-04-08T14:55:28.217" v="714" actId="1076"/>
          <ac:spMkLst>
            <pc:docMk/>
            <pc:sldMk cId="3062925899" sldId="264"/>
            <ac:spMk id="2" creationId="{5D78EE49-67AB-97F9-36F8-84AF3B2B4953}"/>
          </ac:spMkLst>
        </pc:spChg>
        <pc:spChg chg="del mod">
          <ac:chgData name="Rosen,Jay M" userId="6232dac5-ee89-414a-ac1c-c3399a992350" providerId="ADAL" clId="{90C193AE-C2C3-43E1-8CBB-0F500E072D83}" dt="2024-04-08T14:47:35.357" v="686" actId="26606"/>
          <ac:spMkLst>
            <pc:docMk/>
            <pc:sldMk cId="3062925899" sldId="264"/>
            <ac:spMk id="3" creationId="{22929979-6909-88E1-CFFA-D713858435AA}"/>
          </ac:spMkLst>
        </pc:spChg>
        <pc:spChg chg="add del">
          <ac:chgData name="Rosen,Jay M" userId="6232dac5-ee89-414a-ac1c-c3399a992350" providerId="ADAL" clId="{90C193AE-C2C3-43E1-8CBB-0F500E072D83}" dt="2024-04-08T14:48:57.529" v="702" actId="26606"/>
          <ac:spMkLst>
            <pc:docMk/>
            <pc:sldMk cId="3062925899" sldId="264"/>
            <ac:spMk id="10" creationId="{6C4028FD-8BAA-4A19-BFDE-594D991B7552}"/>
          </ac:spMkLst>
        </pc:spChg>
        <pc:spChg chg="add del">
          <ac:chgData name="Rosen,Jay M" userId="6232dac5-ee89-414a-ac1c-c3399a992350" providerId="ADAL" clId="{90C193AE-C2C3-43E1-8CBB-0F500E072D83}" dt="2024-04-08T14:49:07.638" v="704" actId="26606"/>
          <ac:spMkLst>
            <pc:docMk/>
            <pc:sldMk cId="3062925899" sldId="264"/>
            <ac:spMk id="11" creationId="{820DC59A-CF25-48DE-BA3A-41EBB9E2398A}"/>
          </ac:spMkLst>
        </pc:spChg>
        <pc:spChg chg="add del">
          <ac:chgData name="Rosen,Jay M" userId="6232dac5-ee89-414a-ac1c-c3399a992350" providerId="ADAL" clId="{90C193AE-C2C3-43E1-8CBB-0F500E072D83}" dt="2024-04-08T14:49:07.638" v="704" actId="26606"/>
          <ac:spMkLst>
            <pc:docMk/>
            <pc:sldMk cId="3062925899" sldId="264"/>
            <ac:spMk id="13" creationId="{90901F74-B587-477D-8BF5-944896306626}"/>
          </ac:spMkLst>
        </pc:spChg>
        <pc:spChg chg="add">
          <ac:chgData name="Rosen,Jay M" userId="6232dac5-ee89-414a-ac1c-c3399a992350" providerId="ADAL" clId="{90C193AE-C2C3-43E1-8CBB-0F500E072D83}" dt="2024-04-08T14:49:07.663" v="705" actId="26606"/>
          <ac:spMkLst>
            <pc:docMk/>
            <pc:sldMk cId="3062925899" sldId="264"/>
            <ac:spMk id="24" creationId="{6C4028FD-8BAA-4A19-BFDE-594D991B7552}"/>
          </ac:spMkLst>
        </pc:spChg>
        <pc:spChg chg="add mod">
          <ac:chgData name="Rosen,Jay M" userId="6232dac5-ee89-414a-ac1c-c3399a992350" providerId="ADAL" clId="{90C193AE-C2C3-43E1-8CBB-0F500E072D83}" dt="2024-04-08T15:14:12.279" v="881" actId="1076"/>
          <ac:spMkLst>
            <pc:docMk/>
            <pc:sldMk cId="3062925899" sldId="264"/>
            <ac:spMk id="28" creationId="{FC65C15C-DB42-CF8F-A2A0-A99C34E557EF}"/>
          </ac:spMkLst>
        </pc:spChg>
        <pc:spChg chg="add mod">
          <ac:chgData name="Rosen,Jay M" userId="6232dac5-ee89-414a-ac1c-c3399a992350" providerId="ADAL" clId="{90C193AE-C2C3-43E1-8CBB-0F500E072D83}" dt="2024-04-08T15:15:23.053" v="914" actId="20577"/>
          <ac:spMkLst>
            <pc:docMk/>
            <pc:sldMk cId="3062925899" sldId="264"/>
            <ac:spMk id="30" creationId="{8DB23A07-FC68-0B24-6778-BE965D02AFF8}"/>
          </ac:spMkLst>
        </pc:spChg>
        <pc:spChg chg="add mod">
          <ac:chgData name="Rosen,Jay M" userId="6232dac5-ee89-414a-ac1c-c3399a992350" providerId="ADAL" clId="{90C193AE-C2C3-43E1-8CBB-0F500E072D83}" dt="2024-04-08T15:13:03.071" v="859"/>
          <ac:spMkLst>
            <pc:docMk/>
            <pc:sldMk cId="3062925899" sldId="264"/>
            <ac:spMk id="32" creationId="{1E22BBF8-529A-2187-DD4A-313F0093C03A}"/>
          </ac:spMkLst>
        </pc:spChg>
        <pc:spChg chg="add mod">
          <ac:chgData name="Rosen,Jay M" userId="6232dac5-ee89-414a-ac1c-c3399a992350" providerId="ADAL" clId="{90C193AE-C2C3-43E1-8CBB-0F500E072D83}" dt="2024-04-08T15:17:14.115" v="969" actId="2710"/>
          <ac:spMkLst>
            <pc:docMk/>
            <pc:sldMk cId="3062925899" sldId="264"/>
            <ac:spMk id="33" creationId="{C2BC078D-489D-A41C-72C4-35D138E1F877}"/>
          </ac:spMkLst>
        </pc:spChg>
        <pc:spChg chg="add mod">
          <ac:chgData name="Rosen,Jay M" userId="6232dac5-ee89-414a-ac1c-c3399a992350" providerId="ADAL" clId="{90C193AE-C2C3-43E1-8CBB-0F500E072D83}" dt="2024-04-08T15:13:41.681" v="871"/>
          <ac:spMkLst>
            <pc:docMk/>
            <pc:sldMk cId="3062925899" sldId="264"/>
            <ac:spMk id="35" creationId="{350EF2CF-3242-3BC9-8D3C-BCB579236B8D}"/>
          </ac:spMkLst>
        </pc:spChg>
        <pc:spChg chg="add mod">
          <ac:chgData name="Rosen,Jay M" userId="6232dac5-ee89-414a-ac1c-c3399a992350" providerId="ADAL" clId="{90C193AE-C2C3-43E1-8CBB-0F500E072D83}" dt="2024-04-08T15:14:04.101" v="880" actId="1076"/>
          <ac:spMkLst>
            <pc:docMk/>
            <pc:sldMk cId="3062925899" sldId="264"/>
            <ac:spMk id="36" creationId="{3994FFC9-F5E3-9164-73ED-5F2778F8AE46}"/>
          </ac:spMkLst>
        </pc:spChg>
        <pc:grpChg chg="add del">
          <ac:chgData name="Rosen,Jay M" userId="6232dac5-ee89-414a-ac1c-c3399a992350" providerId="ADAL" clId="{90C193AE-C2C3-43E1-8CBB-0F500E072D83}" dt="2024-04-08T14:49:07.638" v="704" actId="26606"/>
          <ac:grpSpMkLst>
            <pc:docMk/>
            <pc:sldMk cId="3062925899" sldId="264"/>
            <ac:grpSpMk id="15" creationId="{43F5E015-E085-4624-B431-B42414448684}"/>
          </ac:grpSpMkLst>
        </pc:grpChg>
        <pc:grpChg chg="add mod">
          <ac:chgData name="Rosen,Jay M" userId="6232dac5-ee89-414a-ac1c-c3399a992350" providerId="ADAL" clId="{90C193AE-C2C3-43E1-8CBB-0F500E072D83}" dt="2024-04-08T15:13:07.520" v="860" actId="1076"/>
          <ac:grpSpMkLst>
            <pc:docMk/>
            <pc:sldMk cId="3062925899" sldId="264"/>
            <ac:grpSpMk id="31" creationId="{6E904455-97C5-ED8B-28BB-21BD79D0DCC3}"/>
          </ac:grpSpMkLst>
        </pc:grpChg>
        <pc:grpChg chg="add mod">
          <ac:chgData name="Rosen,Jay M" userId="6232dac5-ee89-414a-ac1c-c3399a992350" providerId="ADAL" clId="{90C193AE-C2C3-43E1-8CBB-0F500E072D83}" dt="2024-04-08T15:13:45.282" v="872" actId="1076"/>
          <ac:grpSpMkLst>
            <pc:docMk/>
            <pc:sldMk cId="3062925899" sldId="264"/>
            <ac:grpSpMk id="34" creationId="{DCE37489-C64E-3635-7532-A96379E2EE05}"/>
          </ac:grpSpMkLst>
        </pc:grpChg>
        <pc:graphicFrameChg chg="add del mod modGraphic">
          <ac:chgData name="Rosen,Jay M" userId="6232dac5-ee89-414a-ac1c-c3399a992350" providerId="ADAL" clId="{90C193AE-C2C3-43E1-8CBB-0F500E072D83}" dt="2024-04-08T14:49:07.663" v="705" actId="26606"/>
          <ac:graphicFrameMkLst>
            <pc:docMk/>
            <pc:sldMk cId="3062925899" sldId="264"/>
            <ac:graphicFrameMk id="5" creationId="{29713F3A-CA87-5969-D0A3-061883DD8483}"/>
          </ac:graphicFrameMkLst>
        </pc:graphicFrameChg>
        <pc:graphicFrameChg chg="add del">
          <ac:chgData name="Rosen,Jay M" userId="6232dac5-ee89-414a-ac1c-c3399a992350" providerId="ADAL" clId="{90C193AE-C2C3-43E1-8CBB-0F500E072D83}" dt="2024-04-08T14:49:07.638" v="704" actId="26606"/>
          <ac:graphicFrameMkLst>
            <pc:docMk/>
            <pc:sldMk cId="3062925899" sldId="264"/>
            <ac:graphicFrameMk id="7" creationId="{D1529BC5-4E02-0CB7-B32A-4B151426DB6E}"/>
          </ac:graphicFrameMkLst>
        </pc:graphicFrameChg>
        <pc:graphicFrameChg chg="add mod">
          <ac:chgData name="Rosen,Jay M" userId="6232dac5-ee89-414a-ac1c-c3399a992350" providerId="ADAL" clId="{90C193AE-C2C3-43E1-8CBB-0F500E072D83}" dt="2024-04-08T15:59:12.602" v="1213" actId="20577"/>
          <ac:graphicFrameMkLst>
            <pc:docMk/>
            <pc:sldMk cId="3062925899" sldId="264"/>
            <ac:graphicFrameMk id="25" creationId="{29713F3A-CA87-5969-D0A3-061883DD8483}"/>
          </ac:graphicFrameMkLst>
        </pc:graphicFrameChg>
        <pc:picChg chg="add mod">
          <ac:chgData name="Rosen,Jay M" userId="6232dac5-ee89-414a-ac1c-c3399a992350" providerId="ADAL" clId="{90C193AE-C2C3-43E1-8CBB-0F500E072D83}" dt="2024-04-08T15:16:24.940" v="965" actId="1076"/>
          <ac:picMkLst>
            <pc:docMk/>
            <pc:sldMk cId="3062925899" sldId="264"/>
            <ac:picMk id="8" creationId="{454AC800-44BC-A77E-2341-A9E9DD57E20E}"/>
          </ac:picMkLst>
        </pc:picChg>
        <pc:picChg chg="add mod">
          <ac:chgData name="Rosen,Jay M" userId="6232dac5-ee89-414a-ac1c-c3399a992350" providerId="ADAL" clId="{90C193AE-C2C3-43E1-8CBB-0F500E072D83}" dt="2024-04-08T15:01:12.923" v="766" actId="1076"/>
          <ac:picMkLst>
            <pc:docMk/>
            <pc:sldMk cId="3062925899" sldId="264"/>
            <ac:picMk id="12" creationId="{64F106FE-B94C-47EA-79E6-61250FA6852B}"/>
          </ac:picMkLst>
        </pc:picChg>
        <pc:picChg chg="add mod">
          <ac:chgData name="Rosen,Jay M" userId="6232dac5-ee89-414a-ac1c-c3399a992350" providerId="ADAL" clId="{90C193AE-C2C3-43E1-8CBB-0F500E072D83}" dt="2024-04-08T15:01:14.461" v="767" actId="1076"/>
          <ac:picMkLst>
            <pc:docMk/>
            <pc:sldMk cId="3062925899" sldId="264"/>
            <ac:picMk id="23" creationId="{91A782D6-6232-38D7-2EFB-A3A427D69AFE}"/>
          </ac:picMkLst>
        </pc:picChg>
        <pc:picChg chg="add mod">
          <ac:chgData name="Rosen,Jay M" userId="6232dac5-ee89-414a-ac1c-c3399a992350" providerId="ADAL" clId="{90C193AE-C2C3-43E1-8CBB-0F500E072D83}" dt="2024-04-08T15:16:20.867" v="964" actId="1076"/>
          <ac:picMkLst>
            <pc:docMk/>
            <pc:sldMk cId="3062925899" sldId="264"/>
            <ac:picMk id="26" creationId="{5205890E-D07F-D2DA-FAA8-AED9E31A3159}"/>
          </ac:picMkLst>
        </pc:picChg>
      </pc:sldChg>
      <pc:sldChg chg="addSp delSp modSp mod">
        <pc:chgData name="Rosen,Jay M" userId="6232dac5-ee89-414a-ac1c-c3399a992350" providerId="ADAL" clId="{90C193AE-C2C3-43E1-8CBB-0F500E072D83}" dt="2024-04-08T14:47:14.408" v="685" actId="1076"/>
        <pc:sldMkLst>
          <pc:docMk/>
          <pc:sldMk cId="1066968318" sldId="265"/>
        </pc:sldMkLst>
        <pc:spChg chg="add mod">
          <ac:chgData name="Rosen,Jay M" userId="6232dac5-ee89-414a-ac1c-c3399a992350" providerId="ADAL" clId="{90C193AE-C2C3-43E1-8CBB-0F500E072D83}" dt="2024-04-08T14:37:37.690" v="617" actId="20577"/>
          <ac:spMkLst>
            <pc:docMk/>
            <pc:sldMk cId="1066968318" sldId="265"/>
            <ac:spMk id="6" creationId="{2201E3D1-D06C-3AE1-3643-603C28D48E7A}"/>
          </ac:spMkLst>
        </pc:spChg>
        <pc:spChg chg="add del mod">
          <ac:chgData name="Rosen,Jay M" userId="6232dac5-ee89-414a-ac1c-c3399a992350" providerId="ADAL" clId="{90C193AE-C2C3-43E1-8CBB-0F500E072D83}" dt="2024-04-08T14:18:19.818" v="26" actId="478"/>
          <ac:spMkLst>
            <pc:docMk/>
            <pc:sldMk cId="1066968318" sldId="265"/>
            <ac:spMk id="8" creationId="{BE7A94E2-E594-7ABA-99D4-FF921C8B96CF}"/>
          </ac:spMkLst>
        </pc:spChg>
        <pc:spChg chg="add">
          <ac:chgData name="Rosen,Jay M" userId="6232dac5-ee89-414a-ac1c-c3399a992350" providerId="ADAL" clId="{90C193AE-C2C3-43E1-8CBB-0F500E072D83}" dt="2024-04-08T14:38:43.511" v="618"/>
          <ac:spMkLst>
            <pc:docMk/>
            <pc:sldMk cId="1066968318" sldId="265"/>
            <ac:spMk id="9" creationId="{03F0E691-C938-7F75-5A82-EAE1DE8E970C}"/>
          </ac:spMkLst>
        </pc:spChg>
        <pc:picChg chg="del">
          <ac:chgData name="Rosen,Jay M" userId="6232dac5-ee89-414a-ac1c-c3399a992350" providerId="ADAL" clId="{90C193AE-C2C3-43E1-8CBB-0F500E072D83}" dt="2024-04-08T14:17:19.452" v="21" actId="478"/>
          <ac:picMkLst>
            <pc:docMk/>
            <pc:sldMk cId="1066968318" sldId="265"/>
            <ac:picMk id="4" creationId="{DF2C9E7E-B6C2-96B4-0FEF-CC208D995470}"/>
          </ac:picMkLst>
        </pc:picChg>
        <pc:picChg chg="add mod">
          <ac:chgData name="Rosen,Jay M" userId="6232dac5-ee89-414a-ac1c-c3399a992350" providerId="ADAL" clId="{90C193AE-C2C3-43E1-8CBB-0F500E072D83}" dt="2024-04-08T14:47:14.408" v="685" actId="1076"/>
          <ac:picMkLst>
            <pc:docMk/>
            <pc:sldMk cId="1066968318" sldId="265"/>
            <ac:picMk id="11" creationId="{32624B5E-9578-8BC6-D63C-065C3D5A7A09}"/>
          </ac:picMkLst>
        </pc:picChg>
        <pc:picChg chg="add mod">
          <ac:chgData name="Rosen,Jay M" userId="6232dac5-ee89-414a-ac1c-c3399a992350" providerId="ADAL" clId="{90C193AE-C2C3-43E1-8CBB-0F500E072D83}" dt="2024-04-08T14:47:12.660" v="684" actId="1076"/>
          <ac:picMkLst>
            <pc:docMk/>
            <pc:sldMk cId="1066968318" sldId="265"/>
            <ac:picMk id="13" creationId="{0E69D9DC-0FE6-DBAE-A73C-7B23F77237D7}"/>
          </ac:picMkLst>
        </pc:picChg>
      </pc:sldChg>
      <pc:sldChg chg="modSp mod">
        <pc:chgData name="Rosen,Jay M" userId="6232dac5-ee89-414a-ac1c-c3399a992350" providerId="ADAL" clId="{90C193AE-C2C3-43E1-8CBB-0F500E072D83}" dt="2024-04-08T14:25:46.571" v="435" actId="20577"/>
        <pc:sldMkLst>
          <pc:docMk/>
          <pc:sldMk cId="2715228821" sldId="266"/>
        </pc:sldMkLst>
        <pc:spChg chg="mod">
          <ac:chgData name="Rosen,Jay M" userId="6232dac5-ee89-414a-ac1c-c3399a992350" providerId="ADAL" clId="{90C193AE-C2C3-43E1-8CBB-0F500E072D83}" dt="2024-04-08T14:25:46.571" v="435" actId="20577"/>
          <ac:spMkLst>
            <pc:docMk/>
            <pc:sldMk cId="2715228821" sldId="266"/>
            <ac:spMk id="3" creationId="{E6A16CFD-D366-E0DD-5723-33F596265AA7}"/>
          </ac:spMkLst>
        </pc:spChg>
      </pc:sldChg>
      <pc:sldChg chg="addSp modSp mod">
        <pc:chgData name="Rosen,Jay M" userId="6232dac5-ee89-414a-ac1c-c3399a992350" providerId="ADAL" clId="{90C193AE-C2C3-43E1-8CBB-0F500E072D83}" dt="2024-04-08T14:25:06.908" v="429" actId="20577"/>
        <pc:sldMkLst>
          <pc:docMk/>
          <pc:sldMk cId="1279639933" sldId="267"/>
        </pc:sldMkLst>
        <pc:spChg chg="add mod">
          <ac:chgData name="Rosen,Jay M" userId="6232dac5-ee89-414a-ac1c-c3399a992350" providerId="ADAL" clId="{90C193AE-C2C3-43E1-8CBB-0F500E072D83}" dt="2024-04-08T14:25:06.908" v="429" actId="20577"/>
          <ac:spMkLst>
            <pc:docMk/>
            <pc:sldMk cId="1279639933" sldId="267"/>
            <ac:spMk id="5" creationId="{A22AD144-FDAD-5272-F30E-D370FD256A24}"/>
          </ac:spMkLst>
        </pc:spChg>
      </pc:sldChg>
      <pc:sldChg chg="addSp delSp modSp mod">
        <pc:chgData name="Rosen,Jay M" userId="6232dac5-ee89-414a-ac1c-c3399a992350" providerId="ADAL" clId="{90C193AE-C2C3-43E1-8CBB-0F500E072D83}" dt="2024-04-08T15:01:39.910" v="768" actId="1076"/>
        <pc:sldMkLst>
          <pc:docMk/>
          <pc:sldMk cId="2631621186" sldId="268"/>
        </pc:sldMkLst>
        <pc:spChg chg="mod">
          <ac:chgData name="Rosen,Jay M" userId="6232dac5-ee89-414a-ac1c-c3399a992350" providerId="ADAL" clId="{90C193AE-C2C3-43E1-8CBB-0F500E072D83}" dt="2024-04-08T14:39:49.547" v="660" actId="20577"/>
          <ac:spMkLst>
            <pc:docMk/>
            <pc:sldMk cId="2631621186" sldId="268"/>
            <ac:spMk id="2" creationId="{7DA78373-7521-ABC6-9480-AD970DDB0AF2}"/>
          </ac:spMkLst>
        </pc:spChg>
        <pc:spChg chg="mod">
          <ac:chgData name="Rosen,Jay M" userId="6232dac5-ee89-414a-ac1c-c3399a992350" providerId="ADAL" clId="{90C193AE-C2C3-43E1-8CBB-0F500E072D83}" dt="2024-04-08T14:22:35.282" v="405" actId="20577"/>
          <ac:spMkLst>
            <pc:docMk/>
            <pc:sldMk cId="2631621186" sldId="268"/>
            <ac:spMk id="3" creationId="{98E3FB65-22E1-0BEF-1977-AF592EBD678F}"/>
          </ac:spMkLst>
        </pc:spChg>
        <pc:picChg chg="add del mod modCrop">
          <ac:chgData name="Rosen,Jay M" userId="6232dac5-ee89-414a-ac1c-c3399a992350" providerId="ADAL" clId="{90C193AE-C2C3-43E1-8CBB-0F500E072D83}" dt="2024-04-08T14:59:29.116" v="737" actId="478"/>
          <ac:picMkLst>
            <pc:docMk/>
            <pc:sldMk cId="2631621186" sldId="268"/>
            <ac:picMk id="5" creationId="{EE65AF61-0188-D5B5-45FA-1B63429A50F6}"/>
          </ac:picMkLst>
        </pc:picChg>
        <pc:picChg chg="add mod modCrop">
          <ac:chgData name="Rosen,Jay M" userId="6232dac5-ee89-414a-ac1c-c3399a992350" providerId="ADAL" clId="{90C193AE-C2C3-43E1-8CBB-0F500E072D83}" dt="2024-04-08T15:01:39.910" v="768" actId="1076"/>
          <ac:picMkLst>
            <pc:docMk/>
            <pc:sldMk cId="2631621186" sldId="268"/>
            <ac:picMk id="7" creationId="{7FA23649-A8E6-3BD9-FBFC-BE80A0DF714F}"/>
          </ac:picMkLst>
        </pc:picChg>
      </pc:sldChg>
      <pc:sldChg chg="del">
        <pc:chgData name="Rosen,Jay M" userId="6232dac5-ee89-414a-ac1c-c3399a992350" providerId="ADAL" clId="{90C193AE-C2C3-43E1-8CBB-0F500E072D83}" dt="2024-04-08T15:52:50.502" v="1103" actId="47"/>
        <pc:sldMkLst>
          <pc:docMk/>
          <pc:sldMk cId="4269399490" sldId="269"/>
        </pc:sldMkLst>
      </pc:sldChg>
      <pc:sldChg chg="addSp modSp mod">
        <pc:chgData name="Rosen,Jay M" userId="6232dac5-ee89-414a-ac1c-c3399a992350" providerId="ADAL" clId="{90C193AE-C2C3-43E1-8CBB-0F500E072D83}" dt="2024-04-08T15:58:10.602" v="1186" actId="20577"/>
        <pc:sldMkLst>
          <pc:docMk/>
          <pc:sldMk cId="1086374126" sldId="270"/>
        </pc:sldMkLst>
        <pc:spChg chg="mod">
          <ac:chgData name="Rosen,Jay M" userId="6232dac5-ee89-414a-ac1c-c3399a992350" providerId="ADAL" clId="{90C193AE-C2C3-43E1-8CBB-0F500E072D83}" dt="2024-04-08T15:58:10.602" v="1186" actId="20577"/>
          <ac:spMkLst>
            <pc:docMk/>
            <pc:sldMk cId="1086374126" sldId="270"/>
            <ac:spMk id="2" creationId="{092A74D3-31CA-AB99-6F74-5CCCAA499CBE}"/>
          </ac:spMkLst>
        </pc:spChg>
        <pc:spChg chg="mod">
          <ac:chgData name="Rosen,Jay M" userId="6232dac5-ee89-414a-ac1c-c3399a992350" providerId="ADAL" clId="{90C193AE-C2C3-43E1-8CBB-0F500E072D83}" dt="2024-04-08T14:21:35.670" v="268" actId="20577"/>
          <ac:spMkLst>
            <pc:docMk/>
            <pc:sldMk cId="1086374126" sldId="270"/>
            <ac:spMk id="3" creationId="{C910C591-3981-7865-8F6B-1F022179233B}"/>
          </ac:spMkLst>
        </pc:spChg>
        <pc:picChg chg="add mod">
          <ac:chgData name="Rosen,Jay M" userId="6232dac5-ee89-414a-ac1c-c3399a992350" providerId="ADAL" clId="{90C193AE-C2C3-43E1-8CBB-0F500E072D83}" dt="2024-04-08T14:39:40.748" v="640" actId="1076"/>
          <ac:picMkLst>
            <pc:docMk/>
            <pc:sldMk cId="1086374126" sldId="270"/>
            <ac:picMk id="5" creationId="{53C4D01A-FC23-69EC-FEFE-CB56B7A12D2C}"/>
          </ac:picMkLst>
        </pc:picChg>
      </pc:sldChg>
      <pc:sldChg chg="addSp delSp modSp mod ord setBg">
        <pc:chgData name="Rosen,Jay M" userId="6232dac5-ee89-414a-ac1c-c3399a992350" providerId="ADAL" clId="{90C193AE-C2C3-43E1-8CBB-0F500E072D83}" dt="2024-04-08T16:52:38.390" v="1228"/>
        <pc:sldMkLst>
          <pc:docMk/>
          <pc:sldMk cId="2608378993" sldId="272"/>
        </pc:sldMkLst>
        <pc:spChg chg="mod">
          <ac:chgData name="Rosen,Jay M" userId="6232dac5-ee89-414a-ac1c-c3399a992350" providerId="ADAL" clId="{90C193AE-C2C3-43E1-8CBB-0F500E072D83}" dt="2024-04-08T14:35:57.161" v="576" actId="26606"/>
          <ac:spMkLst>
            <pc:docMk/>
            <pc:sldMk cId="2608378993" sldId="272"/>
            <ac:spMk id="2" creationId="{FCE48E32-809A-B7EE-61D2-D96DAAD4E7F9}"/>
          </ac:spMkLst>
        </pc:spChg>
        <pc:spChg chg="mod">
          <ac:chgData name="Rosen,Jay M" userId="6232dac5-ee89-414a-ac1c-c3399a992350" providerId="ADAL" clId="{90C193AE-C2C3-43E1-8CBB-0F500E072D83}" dt="2024-04-08T14:35:57.161" v="576" actId="26606"/>
          <ac:spMkLst>
            <pc:docMk/>
            <pc:sldMk cId="2608378993" sldId="272"/>
            <ac:spMk id="3" creationId="{8CDC4B52-709C-89E3-8BDE-28F7D7A27FA7}"/>
          </ac:spMkLst>
        </pc:spChg>
        <pc:spChg chg="add del">
          <ac:chgData name="Rosen,Jay M" userId="6232dac5-ee89-414a-ac1c-c3399a992350" providerId="ADAL" clId="{90C193AE-C2C3-43E1-8CBB-0F500E072D83}" dt="2024-04-08T14:35:57.161" v="576" actId="26606"/>
          <ac:spMkLst>
            <pc:docMk/>
            <pc:sldMk cId="2608378993" sldId="272"/>
            <ac:spMk id="12" creationId="{F13C74B1-5B17-4795-BED0-7140497B445A}"/>
          </ac:spMkLst>
        </pc:spChg>
        <pc:spChg chg="add del">
          <ac:chgData name="Rosen,Jay M" userId="6232dac5-ee89-414a-ac1c-c3399a992350" providerId="ADAL" clId="{90C193AE-C2C3-43E1-8CBB-0F500E072D83}" dt="2024-04-08T14:35:57.161" v="576" actId="26606"/>
          <ac:spMkLst>
            <pc:docMk/>
            <pc:sldMk cId="2608378993" sldId="272"/>
            <ac:spMk id="14" creationId="{D4974D33-8DC5-464E-8C6D-BE58F0669C17}"/>
          </ac:spMkLst>
        </pc:spChg>
        <pc:picChg chg="add del mod">
          <ac:chgData name="Rosen,Jay M" userId="6232dac5-ee89-414a-ac1c-c3399a992350" providerId="ADAL" clId="{90C193AE-C2C3-43E1-8CBB-0F500E072D83}" dt="2024-04-08T14:35:40.628" v="570" actId="478"/>
          <ac:picMkLst>
            <pc:docMk/>
            <pc:sldMk cId="2608378993" sldId="272"/>
            <ac:picMk id="5" creationId="{6D553C08-40A1-85AA-6EA6-D7D697BCFBF1}"/>
          </ac:picMkLst>
        </pc:picChg>
        <pc:picChg chg="add mod modCrop">
          <ac:chgData name="Rosen,Jay M" userId="6232dac5-ee89-414a-ac1c-c3399a992350" providerId="ADAL" clId="{90C193AE-C2C3-43E1-8CBB-0F500E072D83}" dt="2024-04-08T14:36:19.652" v="581" actId="1076"/>
          <ac:picMkLst>
            <pc:docMk/>
            <pc:sldMk cId="2608378993" sldId="272"/>
            <ac:picMk id="7" creationId="{91D5095A-EF00-9DB4-D2DC-94E89AB4408D}"/>
          </ac:picMkLst>
        </pc:picChg>
      </pc:sldChg>
      <pc:sldChg chg="modSp new mod">
        <pc:chgData name="Rosen,Jay M" userId="6232dac5-ee89-414a-ac1c-c3399a992350" providerId="ADAL" clId="{90C193AE-C2C3-43E1-8CBB-0F500E072D83}" dt="2024-04-08T15:53:17.186" v="1123" actId="20577"/>
        <pc:sldMkLst>
          <pc:docMk/>
          <pc:sldMk cId="3988196540" sldId="273"/>
        </pc:sldMkLst>
        <pc:spChg chg="mod">
          <ac:chgData name="Rosen,Jay M" userId="6232dac5-ee89-414a-ac1c-c3399a992350" providerId="ADAL" clId="{90C193AE-C2C3-43E1-8CBB-0F500E072D83}" dt="2024-04-08T15:53:17.186" v="1123" actId="20577"/>
          <ac:spMkLst>
            <pc:docMk/>
            <pc:sldMk cId="3988196540" sldId="273"/>
            <ac:spMk id="2" creationId="{F5682148-319F-EF76-8EFF-2E33E62F8103}"/>
          </ac:spMkLst>
        </pc:spChg>
        <pc:spChg chg="mod">
          <ac:chgData name="Rosen,Jay M" userId="6232dac5-ee89-414a-ac1c-c3399a992350" providerId="ADAL" clId="{90C193AE-C2C3-43E1-8CBB-0F500E072D83}" dt="2024-04-08T14:34:32.521" v="524"/>
          <ac:spMkLst>
            <pc:docMk/>
            <pc:sldMk cId="3988196540" sldId="273"/>
            <ac:spMk id="3" creationId="{5FD35830-4CA6-BD5C-411A-8CEFB3532C0F}"/>
          </ac:spMkLst>
        </pc:spChg>
      </pc:sldChg>
      <pc:sldChg chg="addCm modCm">
        <pc:chgData name="Rosen,Jay M" userId="6232dac5-ee89-414a-ac1c-c3399a992350" providerId="ADAL" clId="{90C193AE-C2C3-43E1-8CBB-0F500E072D83}" dt="2024-04-08T16:18:33.671" v="1217"/>
        <pc:sldMkLst>
          <pc:docMk/>
          <pc:sldMk cId="2162777667" sldId="274"/>
        </pc:sldMkLst>
        <pc:extLst>
          <p:ext xmlns:p="http://schemas.openxmlformats.org/presentationml/2006/main" uri="{D6D511B9-2390-475A-947B-AFAB55BFBCF1}">
            <pc226:cmChg xmlns:pc226="http://schemas.microsoft.com/office/powerpoint/2022/06/main/command" chg="add mod">
              <pc226:chgData name="Rosen,Jay M" userId="6232dac5-ee89-414a-ac1c-c3399a992350" providerId="ADAL" clId="{90C193AE-C2C3-43E1-8CBB-0F500E072D83}" dt="2024-04-08T16:18:33.671" v="1217"/>
              <pc2:cmMkLst xmlns:pc2="http://schemas.microsoft.com/office/powerpoint/2019/9/main/command">
                <pc:docMk/>
                <pc:sldMk cId="2162777667" sldId="274"/>
                <pc2:cmMk id="{4BE62F57-E1F8-4C0B-A84D-DA54302AA5C4}"/>
              </pc2:cmMkLst>
            </pc226:cmChg>
          </p:ext>
        </pc:extLst>
      </pc:sldChg>
      <pc:sldChg chg="addSp delSp modSp new mod">
        <pc:chgData name="Rosen,Jay M" userId="6232dac5-ee89-414a-ac1c-c3399a992350" providerId="ADAL" clId="{90C193AE-C2C3-43E1-8CBB-0F500E072D83}" dt="2024-04-08T16:23:30.821" v="1224" actId="1076"/>
        <pc:sldMkLst>
          <pc:docMk/>
          <pc:sldMk cId="860357164" sldId="275"/>
        </pc:sldMkLst>
        <pc:spChg chg="del">
          <ac:chgData name="Rosen,Jay M" userId="6232dac5-ee89-414a-ac1c-c3399a992350" providerId="ADAL" clId="{90C193AE-C2C3-43E1-8CBB-0F500E072D83}" dt="2024-04-08T16:23:25.087" v="1219"/>
          <ac:spMkLst>
            <pc:docMk/>
            <pc:sldMk cId="860357164" sldId="275"/>
            <ac:spMk id="3" creationId="{794F9418-7CAE-C6E1-29DA-6FB5641DC135}"/>
          </ac:spMkLst>
        </pc:spChg>
        <pc:picChg chg="add mod">
          <ac:chgData name="Rosen,Jay M" userId="6232dac5-ee89-414a-ac1c-c3399a992350" providerId="ADAL" clId="{90C193AE-C2C3-43E1-8CBB-0F500E072D83}" dt="2024-04-08T16:23:30.821" v="1224" actId="1076"/>
          <ac:picMkLst>
            <pc:docMk/>
            <pc:sldMk cId="860357164" sldId="275"/>
            <ac:picMk id="5" creationId="{A3C0B6C7-646F-9D37-F97A-68A3AF500F80}"/>
          </ac:picMkLst>
        </pc:picChg>
      </pc:sldChg>
      <pc:sldChg chg="del">
        <pc:chgData name="Rosen,Jay M" userId="6232dac5-ee89-414a-ac1c-c3399a992350" providerId="ADAL" clId="{90C193AE-C2C3-43E1-8CBB-0F500E072D83}" dt="2024-04-08T15:20:45.010" v="1021" actId="47"/>
        <pc:sldMkLst>
          <pc:docMk/>
          <pc:sldMk cId="2584402203" sldId="275"/>
        </pc:sldMkLst>
      </pc:sldChg>
    </pc:docChg>
  </pc:docChgLst>
  <pc:docChgLst>
    <pc:chgData name="Rosen,Jay M" userId="S::jayrosen@ufl.edu::6232dac5-ee89-414a-ac1c-c3399a992350" providerId="AD" clId="Web-{571C3B71-5E9B-4658-B2FE-D468A89C3A8D}"/>
    <pc:docChg chg="addSld modSld">
      <pc:chgData name="Rosen,Jay M" userId="S::jayrosen@ufl.edu::6232dac5-ee89-414a-ac1c-c3399a992350" providerId="AD" clId="Web-{571C3B71-5E9B-4658-B2FE-D468A89C3A8D}" dt="2024-04-08T13:57:27.856" v="306" actId="1076"/>
      <pc:docMkLst>
        <pc:docMk/>
      </pc:docMkLst>
      <pc:sldChg chg="modSp new">
        <pc:chgData name="Rosen,Jay M" userId="S::jayrosen@ufl.edu::6232dac5-ee89-414a-ac1c-c3399a992350" providerId="AD" clId="Web-{571C3B71-5E9B-4658-B2FE-D468A89C3A8D}" dt="2024-04-08T13:44:09.153" v="5" actId="20577"/>
        <pc:sldMkLst>
          <pc:docMk/>
          <pc:sldMk cId="4266394461" sldId="257"/>
        </pc:sldMkLst>
        <pc:spChg chg="mod">
          <ac:chgData name="Rosen,Jay M" userId="S::jayrosen@ufl.edu::6232dac5-ee89-414a-ac1c-c3399a992350" providerId="AD" clId="Web-{571C3B71-5E9B-4658-B2FE-D468A89C3A8D}" dt="2024-04-08T13:44:09.153" v="5" actId="20577"/>
          <ac:spMkLst>
            <pc:docMk/>
            <pc:sldMk cId="4266394461" sldId="257"/>
            <ac:spMk id="2" creationId="{E514DF13-0C5C-C955-F8B3-45099EC80718}"/>
          </ac:spMkLst>
        </pc:spChg>
      </pc:sldChg>
      <pc:sldChg chg="modSp new">
        <pc:chgData name="Rosen,Jay M" userId="S::jayrosen@ufl.edu::6232dac5-ee89-414a-ac1c-c3399a992350" providerId="AD" clId="Web-{571C3B71-5E9B-4658-B2FE-D468A89C3A8D}" dt="2024-04-08T13:44:22.138" v="13" actId="20577"/>
        <pc:sldMkLst>
          <pc:docMk/>
          <pc:sldMk cId="3506143468" sldId="258"/>
        </pc:sldMkLst>
        <pc:spChg chg="mod">
          <ac:chgData name="Rosen,Jay M" userId="S::jayrosen@ufl.edu::6232dac5-ee89-414a-ac1c-c3399a992350" providerId="AD" clId="Web-{571C3B71-5E9B-4658-B2FE-D468A89C3A8D}" dt="2024-04-08T13:44:22.138" v="13" actId="20577"/>
          <ac:spMkLst>
            <pc:docMk/>
            <pc:sldMk cId="3506143468" sldId="258"/>
            <ac:spMk id="2" creationId="{B3712B79-368E-A22F-E5EC-83EBF9E986BC}"/>
          </ac:spMkLst>
        </pc:spChg>
      </pc:sldChg>
      <pc:sldChg chg="modSp new">
        <pc:chgData name="Rosen,Jay M" userId="S::jayrosen@ufl.edu::6232dac5-ee89-414a-ac1c-c3399a992350" providerId="AD" clId="Web-{571C3B71-5E9B-4658-B2FE-D468A89C3A8D}" dt="2024-04-08T13:44:40.952" v="44" actId="20577"/>
        <pc:sldMkLst>
          <pc:docMk/>
          <pc:sldMk cId="353188467" sldId="259"/>
        </pc:sldMkLst>
        <pc:spChg chg="mod">
          <ac:chgData name="Rosen,Jay M" userId="S::jayrosen@ufl.edu::6232dac5-ee89-414a-ac1c-c3399a992350" providerId="AD" clId="Web-{571C3B71-5E9B-4658-B2FE-D468A89C3A8D}" dt="2024-04-08T13:44:40.952" v="44" actId="20577"/>
          <ac:spMkLst>
            <pc:docMk/>
            <pc:sldMk cId="353188467" sldId="259"/>
            <ac:spMk id="2" creationId="{7C3D4C71-4A36-FA6F-2576-C6C540950743}"/>
          </ac:spMkLst>
        </pc:spChg>
      </pc:sldChg>
      <pc:sldChg chg="addSp delSp modSp new">
        <pc:chgData name="Rosen,Jay M" userId="S::jayrosen@ufl.edu::6232dac5-ee89-414a-ac1c-c3399a992350" providerId="AD" clId="Web-{571C3B71-5E9B-4658-B2FE-D468A89C3A8D}" dt="2024-04-08T13:49:48.688" v="165"/>
        <pc:sldMkLst>
          <pc:docMk/>
          <pc:sldMk cId="2928580698" sldId="260"/>
        </pc:sldMkLst>
        <pc:spChg chg="mod">
          <ac:chgData name="Rosen,Jay M" userId="S::jayrosen@ufl.edu::6232dac5-ee89-414a-ac1c-c3399a992350" providerId="AD" clId="Web-{571C3B71-5E9B-4658-B2FE-D468A89C3A8D}" dt="2024-04-08T13:44:55.296" v="52" actId="20577"/>
          <ac:spMkLst>
            <pc:docMk/>
            <pc:sldMk cId="2928580698" sldId="260"/>
            <ac:spMk id="2" creationId="{76AAF541-A592-040D-98AF-13ADC0E3575B}"/>
          </ac:spMkLst>
        </pc:spChg>
        <pc:spChg chg="del">
          <ac:chgData name="Rosen,Jay M" userId="S::jayrosen@ufl.edu::6232dac5-ee89-414a-ac1c-c3399a992350" providerId="AD" clId="Web-{571C3B71-5E9B-4658-B2FE-D468A89C3A8D}" dt="2024-04-08T13:49:48.688" v="165"/>
          <ac:spMkLst>
            <pc:docMk/>
            <pc:sldMk cId="2928580698" sldId="260"/>
            <ac:spMk id="3" creationId="{5B30D05A-E347-55BC-CCF2-55A5F10A3DF7}"/>
          </ac:spMkLst>
        </pc:spChg>
        <pc:picChg chg="add mod ord">
          <ac:chgData name="Rosen,Jay M" userId="S::jayrosen@ufl.edu::6232dac5-ee89-414a-ac1c-c3399a992350" providerId="AD" clId="Web-{571C3B71-5E9B-4658-B2FE-D468A89C3A8D}" dt="2024-04-08T13:49:48.688" v="165"/>
          <ac:picMkLst>
            <pc:docMk/>
            <pc:sldMk cId="2928580698" sldId="260"/>
            <ac:picMk id="4" creationId="{9B53D5C1-4542-9C26-4062-91AEA88A91D2}"/>
          </ac:picMkLst>
        </pc:picChg>
      </pc:sldChg>
      <pc:sldChg chg="addSp delSp modSp new">
        <pc:chgData name="Rosen,Jay M" userId="S::jayrosen@ufl.edu::6232dac5-ee89-414a-ac1c-c3399a992350" providerId="AD" clId="Web-{571C3B71-5E9B-4658-B2FE-D468A89C3A8D}" dt="2024-04-08T13:50:38.348" v="166"/>
        <pc:sldMkLst>
          <pc:docMk/>
          <pc:sldMk cId="2669502627" sldId="261"/>
        </pc:sldMkLst>
        <pc:spChg chg="mod">
          <ac:chgData name="Rosen,Jay M" userId="S::jayrosen@ufl.edu::6232dac5-ee89-414a-ac1c-c3399a992350" providerId="AD" clId="Web-{571C3B71-5E9B-4658-B2FE-D468A89C3A8D}" dt="2024-04-08T13:45:09.406" v="61" actId="20577"/>
          <ac:spMkLst>
            <pc:docMk/>
            <pc:sldMk cId="2669502627" sldId="261"/>
            <ac:spMk id="2" creationId="{DF51EBC8-5C02-68F5-CD0D-1F3F2D9344F6}"/>
          </ac:spMkLst>
        </pc:spChg>
        <pc:spChg chg="del">
          <ac:chgData name="Rosen,Jay M" userId="S::jayrosen@ufl.edu::6232dac5-ee89-414a-ac1c-c3399a992350" providerId="AD" clId="Web-{571C3B71-5E9B-4658-B2FE-D468A89C3A8D}" dt="2024-04-08T13:50:38.348" v="166"/>
          <ac:spMkLst>
            <pc:docMk/>
            <pc:sldMk cId="2669502627" sldId="261"/>
            <ac:spMk id="3" creationId="{6064DA66-A8DF-2166-8DFF-440AAE05914C}"/>
          </ac:spMkLst>
        </pc:spChg>
        <pc:picChg chg="add mod ord">
          <ac:chgData name="Rosen,Jay M" userId="S::jayrosen@ufl.edu::6232dac5-ee89-414a-ac1c-c3399a992350" providerId="AD" clId="Web-{571C3B71-5E9B-4658-B2FE-D468A89C3A8D}" dt="2024-04-08T13:50:38.348" v="166"/>
          <ac:picMkLst>
            <pc:docMk/>
            <pc:sldMk cId="2669502627" sldId="261"/>
            <ac:picMk id="4" creationId="{1103E529-4441-6C97-7A72-0505C3404CBD}"/>
          </ac:picMkLst>
        </pc:picChg>
      </pc:sldChg>
      <pc:sldChg chg="modSp new">
        <pc:chgData name="Rosen,Jay M" userId="S::jayrosen@ufl.edu::6232dac5-ee89-414a-ac1c-c3399a992350" providerId="AD" clId="Web-{571C3B71-5E9B-4658-B2FE-D468A89C3A8D}" dt="2024-04-08T13:45:15.469" v="74" actId="20577"/>
        <pc:sldMkLst>
          <pc:docMk/>
          <pc:sldMk cId="3537621750" sldId="262"/>
        </pc:sldMkLst>
        <pc:spChg chg="mod">
          <ac:chgData name="Rosen,Jay M" userId="S::jayrosen@ufl.edu::6232dac5-ee89-414a-ac1c-c3399a992350" providerId="AD" clId="Web-{571C3B71-5E9B-4658-B2FE-D468A89C3A8D}" dt="2024-04-08T13:45:15.469" v="74" actId="20577"/>
          <ac:spMkLst>
            <pc:docMk/>
            <pc:sldMk cId="3537621750" sldId="262"/>
            <ac:spMk id="2" creationId="{40EF5D20-7A0C-3E06-0094-ECC4044F542D}"/>
          </ac:spMkLst>
        </pc:spChg>
      </pc:sldChg>
      <pc:sldChg chg="modSp new">
        <pc:chgData name="Rosen,Jay M" userId="S::jayrosen@ufl.edu::6232dac5-ee89-414a-ac1c-c3399a992350" providerId="AD" clId="Web-{571C3B71-5E9B-4658-B2FE-D468A89C3A8D}" dt="2024-04-08T13:53:25.342" v="226" actId="20577"/>
        <pc:sldMkLst>
          <pc:docMk/>
          <pc:sldMk cId="2444075380" sldId="263"/>
        </pc:sldMkLst>
        <pc:spChg chg="mod">
          <ac:chgData name="Rosen,Jay M" userId="S::jayrosen@ufl.edu::6232dac5-ee89-414a-ac1c-c3399a992350" providerId="AD" clId="Web-{571C3B71-5E9B-4658-B2FE-D468A89C3A8D}" dt="2024-04-08T13:45:27.595" v="86" actId="20577"/>
          <ac:spMkLst>
            <pc:docMk/>
            <pc:sldMk cId="2444075380" sldId="263"/>
            <ac:spMk id="2" creationId="{74209AE6-E040-97BF-A779-DB7DFEDADC04}"/>
          </ac:spMkLst>
        </pc:spChg>
        <pc:spChg chg="mod">
          <ac:chgData name="Rosen,Jay M" userId="S::jayrosen@ufl.edu::6232dac5-ee89-414a-ac1c-c3399a992350" providerId="AD" clId="Web-{571C3B71-5E9B-4658-B2FE-D468A89C3A8D}" dt="2024-04-08T13:53:25.342" v="226" actId="20577"/>
          <ac:spMkLst>
            <pc:docMk/>
            <pc:sldMk cId="2444075380" sldId="263"/>
            <ac:spMk id="3" creationId="{A3B55750-E3D9-1567-C03A-20F2E3F8D958}"/>
          </ac:spMkLst>
        </pc:spChg>
      </pc:sldChg>
      <pc:sldChg chg="modSp new">
        <pc:chgData name="Rosen,Jay M" userId="S::jayrosen@ufl.edu::6232dac5-ee89-414a-ac1c-c3399a992350" providerId="AD" clId="Web-{571C3B71-5E9B-4658-B2FE-D468A89C3A8D}" dt="2024-04-08T13:46:42.802" v="122" actId="20577"/>
        <pc:sldMkLst>
          <pc:docMk/>
          <pc:sldMk cId="3062925899" sldId="264"/>
        </pc:sldMkLst>
        <pc:spChg chg="mod">
          <ac:chgData name="Rosen,Jay M" userId="S::jayrosen@ufl.edu::6232dac5-ee89-414a-ac1c-c3399a992350" providerId="AD" clId="Web-{571C3B71-5E9B-4658-B2FE-D468A89C3A8D}" dt="2024-04-08T13:46:42.802" v="122" actId="20577"/>
          <ac:spMkLst>
            <pc:docMk/>
            <pc:sldMk cId="3062925899" sldId="264"/>
            <ac:spMk id="2" creationId="{5D78EE49-67AB-97F9-36F8-84AF3B2B4953}"/>
          </ac:spMkLst>
        </pc:spChg>
        <pc:spChg chg="mod">
          <ac:chgData name="Rosen,Jay M" userId="S::jayrosen@ufl.edu::6232dac5-ee89-414a-ac1c-c3399a992350" providerId="AD" clId="Web-{571C3B71-5E9B-4658-B2FE-D468A89C3A8D}" dt="2024-04-08T13:46:29.692" v="113" actId="20577"/>
          <ac:spMkLst>
            <pc:docMk/>
            <pc:sldMk cId="3062925899" sldId="264"/>
            <ac:spMk id="3" creationId="{22929979-6909-88E1-CFFA-D713858435AA}"/>
          </ac:spMkLst>
        </pc:spChg>
      </pc:sldChg>
      <pc:sldChg chg="addSp delSp modSp new">
        <pc:chgData name="Rosen,Jay M" userId="S::jayrosen@ufl.edu::6232dac5-ee89-414a-ac1c-c3399a992350" providerId="AD" clId="Web-{571C3B71-5E9B-4658-B2FE-D468A89C3A8D}" dt="2024-04-08T13:56:37.400" v="304" actId="1076"/>
        <pc:sldMkLst>
          <pc:docMk/>
          <pc:sldMk cId="1066968318" sldId="265"/>
        </pc:sldMkLst>
        <pc:spChg chg="mod">
          <ac:chgData name="Rosen,Jay M" userId="S::jayrosen@ufl.edu::6232dac5-ee89-414a-ac1c-c3399a992350" providerId="AD" clId="Web-{571C3B71-5E9B-4658-B2FE-D468A89C3A8D}" dt="2024-04-08T13:55:00.207" v="261" actId="20577"/>
          <ac:spMkLst>
            <pc:docMk/>
            <pc:sldMk cId="1066968318" sldId="265"/>
            <ac:spMk id="2" creationId="{9BFFA79A-BFFE-8C8D-A627-ACF995CCC411}"/>
          </ac:spMkLst>
        </pc:spChg>
        <pc:spChg chg="del">
          <ac:chgData name="Rosen,Jay M" userId="S::jayrosen@ufl.edu::6232dac5-ee89-414a-ac1c-c3399a992350" providerId="AD" clId="Web-{571C3B71-5E9B-4658-B2FE-D468A89C3A8D}" dt="2024-04-08T13:55:49.725" v="303"/>
          <ac:spMkLst>
            <pc:docMk/>
            <pc:sldMk cId="1066968318" sldId="265"/>
            <ac:spMk id="3" creationId="{BFB15574-6BCA-9A31-DA0A-433B9F2E4EDE}"/>
          </ac:spMkLst>
        </pc:spChg>
        <pc:picChg chg="add mod ord">
          <ac:chgData name="Rosen,Jay M" userId="S::jayrosen@ufl.edu::6232dac5-ee89-414a-ac1c-c3399a992350" providerId="AD" clId="Web-{571C3B71-5E9B-4658-B2FE-D468A89C3A8D}" dt="2024-04-08T13:56:37.400" v="304" actId="1076"/>
          <ac:picMkLst>
            <pc:docMk/>
            <pc:sldMk cId="1066968318" sldId="265"/>
            <ac:picMk id="4" creationId="{DF2C9E7E-B6C2-96B4-0FEF-CC208D995470}"/>
          </ac:picMkLst>
        </pc:picChg>
      </pc:sldChg>
      <pc:sldChg chg="addSp delSp modSp new">
        <pc:chgData name="Rosen,Jay M" userId="S::jayrosen@ufl.edu::6232dac5-ee89-414a-ac1c-c3399a992350" providerId="AD" clId="Web-{571C3B71-5E9B-4658-B2FE-D468A89C3A8D}" dt="2024-04-08T13:57:27.856" v="306" actId="1076"/>
        <pc:sldMkLst>
          <pc:docMk/>
          <pc:sldMk cId="2715228821" sldId="266"/>
        </pc:sldMkLst>
        <pc:spChg chg="mod">
          <ac:chgData name="Rosen,Jay M" userId="S::jayrosen@ufl.edu::6232dac5-ee89-414a-ac1c-c3399a992350" providerId="AD" clId="Web-{571C3B71-5E9B-4658-B2FE-D468A89C3A8D}" dt="2024-04-08T13:55:10.598" v="270" actId="20577"/>
          <ac:spMkLst>
            <pc:docMk/>
            <pc:sldMk cId="2715228821" sldId="266"/>
            <ac:spMk id="2" creationId="{B2536648-834D-8F28-8795-226845AD7710}"/>
          </ac:spMkLst>
        </pc:spChg>
        <pc:spChg chg="del">
          <ac:chgData name="Rosen,Jay M" userId="S::jayrosen@ufl.edu::6232dac5-ee89-414a-ac1c-c3399a992350" providerId="AD" clId="Web-{571C3B71-5E9B-4658-B2FE-D468A89C3A8D}" dt="2024-04-08T13:57:26.309" v="305"/>
          <ac:spMkLst>
            <pc:docMk/>
            <pc:sldMk cId="2715228821" sldId="266"/>
            <ac:spMk id="3" creationId="{6BA8D155-BF1B-D8C2-E157-2B6D4437FCEE}"/>
          </ac:spMkLst>
        </pc:spChg>
        <pc:picChg chg="add mod ord">
          <ac:chgData name="Rosen,Jay M" userId="S::jayrosen@ufl.edu::6232dac5-ee89-414a-ac1c-c3399a992350" providerId="AD" clId="Web-{571C3B71-5E9B-4658-B2FE-D468A89C3A8D}" dt="2024-04-08T13:57:27.856" v="306" actId="1076"/>
          <ac:picMkLst>
            <pc:docMk/>
            <pc:sldMk cId="2715228821" sldId="266"/>
            <ac:picMk id="4" creationId="{7D81BDF7-4407-4620-33CB-0BE6B03BA124}"/>
          </ac:picMkLst>
        </pc:picChg>
      </pc:sldChg>
      <pc:sldChg chg="addSp delSp modSp new">
        <pc:chgData name="Rosen,Jay M" userId="S::jayrosen@ufl.edu::6232dac5-ee89-414a-ac1c-c3399a992350" providerId="AD" clId="Web-{571C3B71-5E9B-4658-B2FE-D468A89C3A8D}" dt="2024-04-08T13:55:20.036" v="285" actId="20577"/>
        <pc:sldMkLst>
          <pc:docMk/>
          <pc:sldMk cId="1279639933" sldId="267"/>
        </pc:sldMkLst>
        <pc:spChg chg="mod">
          <ac:chgData name="Rosen,Jay M" userId="S::jayrosen@ufl.edu::6232dac5-ee89-414a-ac1c-c3399a992350" providerId="AD" clId="Web-{571C3B71-5E9B-4658-B2FE-D468A89C3A8D}" dt="2024-04-08T13:55:20.036" v="285" actId="20577"/>
          <ac:spMkLst>
            <pc:docMk/>
            <pc:sldMk cId="1279639933" sldId="267"/>
            <ac:spMk id="2" creationId="{AC801652-4EA2-7643-6C73-0BE8CE6172EE}"/>
          </ac:spMkLst>
        </pc:spChg>
        <pc:spChg chg="del">
          <ac:chgData name="Rosen,Jay M" userId="S::jayrosen@ufl.edu::6232dac5-ee89-414a-ac1c-c3399a992350" providerId="AD" clId="Web-{571C3B71-5E9B-4658-B2FE-D468A89C3A8D}" dt="2024-04-08T13:54:48.815" v="252"/>
          <ac:spMkLst>
            <pc:docMk/>
            <pc:sldMk cId="1279639933" sldId="267"/>
            <ac:spMk id="3" creationId="{5880E982-9FE6-9EC2-F8B5-9F085B806CB0}"/>
          </ac:spMkLst>
        </pc:spChg>
        <pc:picChg chg="add mod ord">
          <ac:chgData name="Rosen,Jay M" userId="S::jayrosen@ufl.edu::6232dac5-ee89-414a-ac1c-c3399a992350" providerId="AD" clId="Web-{571C3B71-5E9B-4658-B2FE-D468A89C3A8D}" dt="2024-04-08T13:54:48.815" v="252"/>
          <ac:picMkLst>
            <pc:docMk/>
            <pc:sldMk cId="1279639933" sldId="267"/>
            <ac:picMk id="4" creationId="{BDAF5F98-076C-A9FE-8E59-0EF2BD540ADA}"/>
          </ac:picMkLst>
        </pc:picChg>
      </pc:sldChg>
      <pc:sldChg chg="modSp new">
        <pc:chgData name="Rosen,Jay M" userId="S::jayrosen@ufl.edu::6232dac5-ee89-414a-ac1c-c3399a992350" providerId="AD" clId="Web-{571C3B71-5E9B-4658-B2FE-D468A89C3A8D}" dt="2024-04-08T13:55:40.225" v="302" actId="20577"/>
        <pc:sldMkLst>
          <pc:docMk/>
          <pc:sldMk cId="2631621186" sldId="268"/>
        </pc:sldMkLst>
        <pc:spChg chg="mod">
          <ac:chgData name="Rosen,Jay M" userId="S::jayrosen@ufl.edu::6232dac5-ee89-414a-ac1c-c3399a992350" providerId="AD" clId="Web-{571C3B71-5E9B-4658-B2FE-D468A89C3A8D}" dt="2024-04-08T13:55:40.225" v="302" actId="20577"/>
          <ac:spMkLst>
            <pc:docMk/>
            <pc:sldMk cId="2631621186" sldId="268"/>
            <ac:spMk id="2" creationId="{7DA78373-7521-ABC6-9480-AD970DDB0AF2}"/>
          </ac:spMkLst>
        </pc:spChg>
      </pc:sldChg>
    </pc:docChg>
  </pc:docChgLst>
  <pc:docChgLst>
    <pc:chgData name="McIntosh, Landon A." userId="S::mcintoshlandon@ufl.edu::28d24f21-dee9-4a5d-b674-bb418352ac72" providerId="AD" clId="Web-{4840A426-EFCF-4E60-0A5E-132F87693BE9}"/>
    <pc:docChg chg="addSld delSld modSld">
      <pc:chgData name="McIntosh, Landon A." userId="S::mcintoshlandon@ufl.edu::28d24f21-dee9-4a5d-b674-bb418352ac72" providerId="AD" clId="Web-{4840A426-EFCF-4E60-0A5E-132F87693BE9}" dt="2024-04-08T14:03:36.850" v="334"/>
      <pc:docMkLst>
        <pc:docMk/>
      </pc:docMkLst>
      <pc:sldChg chg="modSp">
        <pc:chgData name="McIntosh, Landon A." userId="S::mcintoshlandon@ufl.edu::28d24f21-dee9-4a5d-b674-bb418352ac72" providerId="AD" clId="Web-{4840A426-EFCF-4E60-0A5E-132F87693BE9}" dt="2024-04-08T13:50:15.995" v="0" actId="1076"/>
        <pc:sldMkLst>
          <pc:docMk/>
          <pc:sldMk cId="2928580698" sldId="260"/>
        </pc:sldMkLst>
        <pc:picChg chg="mod">
          <ac:chgData name="McIntosh, Landon A." userId="S::mcintoshlandon@ufl.edu::28d24f21-dee9-4a5d-b674-bb418352ac72" providerId="AD" clId="Web-{4840A426-EFCF-4E60-0A5E-132F87693BE9}" dt="2024-04-08T13:50:15.995" v="0" actId="1076"/>
          <ac:picMkLst>
            <pc:docMk/>
            <pc:sldMk cId="2928580698" sldId="260"/>
            <ac:picMk id="4" creationId="{9B53D5C1-4542-9C26-4062-91AEA88A91D2}"/>
          </ac:picMkLst>
        </pc:picChg>
      </pc:sldChg>
      <pc:sldChg chg="addSp delSp modSp">
        <pc:chgData name="McIntosh, Landon A." userId="S::mcintoshlandon@ufl.edu::28d24f21-dee9-4a5d-b674-bb418352ac72" providerId="AD" clId="Web-{4840A426-EFCF-4E60-0A5E-132F87693BE9}" dt="2024-04-08T14:03:31.460" v="332" actId="1076"/>
        <pc:sldMkLst>
          <pc:docMk/>
          <pc:sldMk cId="2669502627" sldId="261"/>
        </pc:sldMkLst>
        <pc:spChg chg="mod">
          <ac:chgData name="McIntosh, Landon A." userId="S::mcintoshlandon@ufl.edu::28d24f21-dee9-4a5d-b674-bb418352ac72" providerId="AD" clId="Web-{4840A426-EFCF-4E60-0A5E-132F87693BE9}" dt="2024-04-08T13:50:36.808" v="4" actId="20577"/>
          <ac:spMkLst>
            <pc:docMk/>
            <pc:sldMk cId="2669502627" sldId="261"/>
            <ac:spMk id="2" creationId="{DF51EBC8-5C02-68F5-CD0D-1F3F2D9344F6}"/>
          </ac:spMkLst>
        </pc:spChg>
        <pc:spChg chg="add del mod">
          <ac:chgData name="McIntosh, Landon A." userId="S::mcintoshlandon@ufl.edu::28d24f21-dee9-4a5d-b674-bb418352ac72" providerId="AD" clId="Web-{4840A426-EFCF-4E60-0A5E-132F87693BE9}" dt="2024-04-08T13:55:19.052" v="129"/>
          <ac:spMkLst>
            <pc:docMk/>
            <pc:sldMk cId="2669502627" sldId="261"/>
            <ac:spMk id="1316" creationId="{66422458-ABFD-CD68-68D2-E03989A38FE2}"/>
          </ac:spMkLst>
        </pc:spChg>
        <pc:spChg chg="add mod">
          <ac:chgData name="McIntosh, Landon A." userId="S::mcintoshlandon@ufl.edu::28d24f21-dee9-4a5d-b674-bb418352ac72" providerId="AD" clId="Web-{4840A426-EFCF-4E60-0A5E-132F87693BE9}" dt="2024-04-08T14:03:31.225" v="328" actId="1076"/>
          <ac:spMkLst>
            <pc:docMk/>
            <pc:sldMk cId="2669502627" sldId="261"/>
            <ac:spMk id="1449" creationId="{91EB2164-8A08-2422-8239-18F76060BF2A}"/>
          </ac:spMkLst>
        </pc:spChg>
        <pc:spChg chg="add mod ord">
          <ac:chgData name="McIntosh, Landon A." userId="S::mcintoshlandon@ufl.edu::28d24f21-dee9-4a5d-b674-bb418352ac72" providerId="AD" clId="Web-{4840A426-EFCF-4E60-0A5E-132F87693BE9}" dt="2024-04-08T14:03:31.100" v="326" actId="1076"/>
          <ac:spMkLst>
            <pc:docMk/>
            <pc:sldMk cId="2669502627" sldId="261"/>
            <ac:spMk id="1732" creationId="{3C49B56C-F4DD-9264-63BD-8BB4390BDF8E}"/>
          </ac:spMkLst>
        </pc:spChg>
        <pc:spChg chg="add mod">
          <ac:chgData name="McIntosh, Landon A." userId="S::mcintoshlandon@ufl.edu::28d24f21-dee9-4a5d-b674-bb418352ac72" providerId="AD" clId="Web-{4840A426-EFCF-4E60-0A5E-132F87693BE9}" dt="2024-04-08T14:03:31.460" v="332" actId="1076"/>
          <ac:spMkLst>
            <pc:docMk/>
            <pc:sldMk cId="2669502627" sldId="261"/>
            <ac:spMk id="1833" creationId="{762E84B1-7CCD-CEF1-A659-88E505F9BE5F}"/>
          </ac:spMkLst>
        </pc:spChg>
        <pc:spChg chg="add del mod ord">
          <ac:chgData name="McIntosh, Landon A." userId="S::mcintoshlandon@ufl.edu::28d24f21-dee9-4a5d-b674-bb418352ac72" providerId="AD" clId="Web-{4840A426-EFCF-4E60-0A5E-132F87693BE9}" dt="2024-04-08T14:03:16.397" v="324"/>
          <ac:spMkLst>
            <pc:docMk/>
            <pc:sldMk cId="2669502627" sldId="261"/>
            <ac:spMk id="1834" creationId="{730D0456-4AB8-D339-4DF7-A4C788A9766F}"/>
          </ac:spMkLst>
        </pc:spChg>
        <pc:graphicFrameChg chg="add mod modGraphic">
          <ac:chgData name="McIntosh, Landon A." userId="S::mcintoshlandon@ufl.edu::28d24f21-dee9-4a5d-b674-bb418352ac72" providerId="AD" clId="Web-{4840A426-EFCF-4E60-0A5E-132F87693BE9}" dt="2024-04-08T14:03:31.178" v="327" actId="1076"/>
          <ac:graphicFrameMkLst>
            <pc:docMk/>
            <pc:sldMk cId="2669502627" sldId="261"/>
            <ac:graphicFrameMk id="5" creationId="{A1DF8E2A-CEA7-E7DA-7007-105CBCC148F3}"/>
          </ac:graphicFrameMkLst>
        </pc:graphicFrameChg>
        <pc:graphicFrameChg chg="add mod modGraphic">
          <ac:chgData name="McIntosh, Landon A." userId="S::mcintoshlandon@ufl.edu::28d24f21-dee9-4a5d-b674-bb418352ac72" providerId="AD" clId="Web-{4840A426-EFCF-4E60-0A5E-132F87693BE9}" dt="2024-04-08T14:03:31.288" v="329" actId="1076"/>
          <ac:graphicFrameMkLst>
            <pc:docMk/>
            <pc:sldMk cId="2669502627" sldId="261"/>
            <ac:graphicFrameMk id="1522" creationId="{406A6066-44C3-69EE-9F02-9C8FC9728306}"/>
          </ac:graphicFrameMkLst>
        </pc:graphicFrameChg>
        <pc:graphicFrameChg chg="add mod modGraphic">
          <ac:chgData name="McIntosh, Landon A." userId="S::mcintoshlandon@ufl.edu::28d24f21-dee9-4a5d-b674-bb418352ac72" providerId="AD" clId="Web-{4840A426-EFCF-4E60-0A5E-132F87693BE9}" dt="2024-04-08T14:03:31.350" v="330" actId="1076"/>
          <ac:graphicFrameMkLst>
            <pc:docMk/>
            <pc:sldMk cId="2669502627" sldId="261"/>
            <ac:graphicFrameMk id="1650" creationId="{77682C3C-6F9D-8D03-859E-411BC0909615}"/>
          </ac:graphicFrameMkLst>
        </pc:graphicFrameChg>
        <pc:graphicFrameChg chg="add mod modGraphic">
          <ac:chgData name="McIntosh, Landon A." userId="S::mcintoshlandon@ufl.edu::28d24f21-dee9-4a5d-b674-bb418352ac72" providerId="AD" clId="Web-{4840A426-EFCF-4E60-0A5E-132F87693BE9}" dt="2024-04-08T14:03:31.413" v="331" actId="1076"/>
          <ac:graphicFrameMkLst>
            <pc:docMk/>
            <pc:sldMk cId="2669502627" sldId="261"/>
            <ac:graphicFrameMk id="1711" creationId="{1BB9BA84-6B0B-3392-B0AE-90618FEBA690}"/>
          </ac:graphicFrameMkLst>
        </pc:graphicFrameChg>
        <pc:picChg chg="del mod">
          <ac:chgData name="McIntosh, Landon A." userId="S::mcintoshlandon@ufl.edu::28d24f21-dee9-4a5d-b674-bb418352ac72" providerId="AD" clId="Web-{4840A426-EFCF-4E60-0A5E-132F87693BE9}" dt="2024-04-08T13:54:56.129" v="123"/>
          <ac:picMkLst>
            <pc:docMk/>
            <pc:sldMk cId="2669502627" sldId="261"/>
            <ac:picMk id="4" creationId="{1103E529-4441-6C97-7A72-0505C3404CBD}"/>
          </ac:picMkLst>
        </pc:picChg>
      </pc:sldChg>
      <pc:sldChg chg="add del replId">
        <pc:chgData name="McIntosh, Landon A." userId="S::mcintoshlandon@ufl.edu::28d24f21-dee9-4a5d-b674-bb418352ac72" providerId="AD" clId="Web-{4840A426-EFCF-4E60-0A5E-132F87693BE9}" dt="2024-04-08T14:03:34.429" v="333"/>
        <pc:sldMkLst>
          <pc:docMk/>
          <pc:sldMk cId="1044893790" sldId="271"/>
        </pc:sldMkLst>
      </pc:sldChg>
      <pc:sldChg chg="add replId">
        <pc:chgData name="McIntosh, Landon A." userId="S::mcintoshlandon@ufl.edu::28d24f21-dee9-4a5d-b674-bb418352ac72" providerId="AD" clId="Web-{4840A426-EFCF-4E60-0A5E-132F87693BE9}" dt="2024-04-08T14:03:36.850" v="334"/>
        <pc:sldMkLst>
          <pc:docMk/>
          <pc:sldMk cId="1933373620" sldId="271"/>
        </pc:sldMkLst>
      </pc:sldChg>
    </pc:docChg>
  </pc:docChgLst>
  <pc:docChgLst>
    <pc:chgData name="Rosen,Jay M" userId="S::jayrosen@ufl.edu::6232dac5-ee89-414a-ac1c-c3399a992350" providerId="AD" clId="Web-{E9C5E627-E46E-4DF8-BA55-33505414FBBE}"/>
    <pc:docChg chg="modSld">
      <pc:chgData name="Rosen,Jay M" userId="S::jayrosen@ufl.edu::6232dac5-ee89-414a-ac1c-c3399a992350" providerId="AD" clId="Web-{E9C5E627-E46E-4DF8-BA55-33505414FBBE}" dt="2024-04-12T02:11:24.743" v="132" actId="20577"/>
      <pc:docMkLst>
        <pc:docMk/>
      </pc:docMkLst>
      <pc:sldChg chg="addSp delSp modSp mod setBg">
        <pc:chgData name="Rosen,Jay M" userId="S::jayrosen@ufl.edu::6232dac5-ee89-414a-ac1c-c3399a992350" providerId="AD" clId="Web-{E9C5E627-E46E-4DF8-BA55-33505414FBBE}" dt="2024-04-12T02:08:27.315" v="85" actId="14100"/>
        <pc:sldMkLst>
          <pc:docMk/>
          <pc:sldMk cId="109857222" sldId="256"/>
        </pc:sldMkLst>
        <pc:spChg chg="mod">
          <ac:chgData name="Rosen,Jay M" userId="S::jayrosen@ufl.edu::6232dac5-ee89-414a-ac1c-c3399a992350" providerId="AD" clId="Web-{E9C5E627-E46E-4DF8-BA55-33505414FBBE}" dt="2024-04-12T02:08:09.783" v="83" actId="20577"/>
          <ac:spMkLst>
            <pc:docMk/>
            <pc:sldMk cId="109857222" sldId="256"/>
            <ac:spMk id="2" creationId="{00000000-0000-0000-0000-000000000000}"/>
          </ac:spMkLst>
        </pc:spChg>
        <pc:spChg chg="mod">
          <ac:chgData name="Rosen,Jay M" userId="S::jayrosen@ufl.edu::6232dac5-ee89-414a-ac1c-c3399a992350" providerId="AD" clId="Web-{E9C5E627-E46E-4DF8-BA55-33505414FBBE}" dt="2024-04-12T02:08:04.283" v="76"/>
          <ac:spMkLst>
            <pc:docMk/>
            <pc:sldMk cId="109857222" sldId="256"/>
            <ac:spMk id="3" creationId="{00000000-0000-0000-0000-000000000000}"/>
          </ac:spMkLst>
        </pc:spChg>
        <pc:spChg chg="add del">
          <ac:chgData name="Rosen,Jay M" userId="S::jayrosen@ufl.edu::6232dac5-ee89-414a-ac1c-c3399a992350" providerId="AD" clId="Web-{E9C5E627-E46E-4DF8-BA55-33505414FBBE}" dt="2024-04-12T02:05:46.716" v="49"/>
          <ac:spMkLst>
            <pc:docMk/>
            <pc:sldMk cId="109857222" sldId="256"/>
            <ac:spMk id="10" creationId="{ECC07320-C2CA-4E29-8481-9D9E143C7788}"/>
          </ac:spMkLst>
        </pc:spChg>
        <pc:spChg chg="add del">
          <ac:chgData name="Rosen,Jay M" userId="S::jayrosen@ufl.edu::6232dac5-ee89-414a-ac1c-c3399a992350" providerId="AD" clId="Web-{E9C5E627-E46E-4DF8-BA55-33505414FBBE}" dt="2024-04-12T02:05:46.716" v="49"/>
          <ac:spMkLst>
            <pc:docMk/>
            <pc:sldMk cId="109857222" sldId="256"/>
            <ac:spMk id="12" creationId="{178FB36B-5BFE-42CA-BC60-1115E0D95EEC}"/>
          </ac:spMkLst>
        </pc:spChg>
        <pc:spChg chg="add del">
          <ac:chgData name="Rosen,Jay M" userId="S::jayrosen@ufl.edu::6232dac5-ee89-414a-ac1c-c3399a992350" providerId="AD" clId="Web-{E9C5E627-E46E-4DF8-BA55-33505414FBBE}" dt="2024-04-12T02:08:04.283" v="76"/>
          <ac:spMkLst>
            <pc:docMk/>
            <pc:sldMk cId="109857222" sldId="256"/>
            <ac:spMk id="17" creationId="{4D4677D2-D5AC-4CF9-9EED-2B89D0A1C212}"/>
          </ac:spMkLst>
        </pc:spChg>
        <pc:spChg chg="add del">
          <ac:chgData name="Rosen,Jay M" userId="S::jayrosen@ufl.edu::6232dac5-ee89-414a-ac1c-c3399a992350" providerId="AD" clId="Web-{E9C5E627-E46E-4DF8-BA55-33505414FBBE}" dt="2024-04-12T02:08:04.283" v="76"/>
          <ac:spMkLst>
            <pc:docMk/>
            <pc:sldMk cId="109857222" sldId="256"/>
            <ac:spMk id="19" creationId="{AF695F69-7001-421E-98A8-E74156934A51}"/>
          </ac:spMkLst>
        </pc:spChg>
        <pc:spChg chg="add">
          <ac:chgData name="Rosen,Jay M" userId="S::jayrosen@ufl.edu::6232dac5-ee89-414a-ac1c-c3399a992350" providerId="AD" clId="Web-{E9C5E627-E46E-4DF8-BA55-33505414FBBE}" dt="2024-04-12T02:08:04.283" v="76"/>
          <ac:spMkLst>
            <pc:docMk/>
            <pc:sldMk cId="109857222" sldId="256"/>
            <ac:spMk id="21" creationId="{2151139A-886F-4B97-8815-729AD3831BBD}"/>
          </ac:spMkLst>
        </pc:spChg>
        <pc:spChg chg="add">
          <ac:chgData name="Rosen,Jay M" userId="S::jayrosen@ufl.edu::6232dac5-ee89-414a-ac1c-c3399a992350" providerId="AD" clId="Web-{E9C5E627-E46E-4DF8-BA55-33505414FBBE}" dt="2024-04-12T02:08:04.283" v="76"/>
          <ac:spMkLst>
            <pc:docMk/>
            <pc:sldMk cId="109857222" sldId="256"/>
            <ac:spMk id="22" creationId="{AB5E08C4-8CDD-4623-A5B8-E998C6DEE3B7}"/>
          </ac:spMkLst>
        </pc:spChg>
        <pc:spChg chg="add">
          <ac:chgData name="Rosen,Jay M" userId="S::jayrosen@ufl.edu::6232dac5-ee89-414a-ac1c-c3399a992350" providerId="AD" clId="Web-{E9C5E627-E46E-4DF8-BA55-33505414FBBE}" dt="2024-04-12T02:08:04.283" v="76"/>
          <ac:spMkLst>
            <pc:docMk/>
            <pc:sldMk cId="109857222" sldId="256"/>
            <ac:spMk id="23" creationId="{AFFC87AC-C919-4FE5-BAC3-39509E001152}"/>
          </ac:spMkLst>
        </pc:spChg>
        <pc:spChg chg="add del">
          <ac:chgData name="Rosen,Jay M" userId="S::jayrosen@ufl.edu::6232dac5-ee89-414a-ac1c-c3399a992350" providerId="AD" clId="Web-{E9C5E627-E46E-4DF8-BA55-33505414FBBE}" dt="2024-04-12T02:07:13.656" v="55"/>
          <ac:spMkLst>
            <pc:docMk/>
            <pc:sldMk cId="109857222" sldId="256"/>
            <ac:spMk id="24" creationId="{197C305C-0E98-44D5-A930-21F23CC52F93}"/>
          </ac:spMkLst>
        </pc:spChg>
        <pc:spChg chg="add del">
          <ac:chgData name="Rosen,Jay M" userId="S::jayrosen@ufl.edu::6232dac5-ee89-414a-ac1c-c3399a992350" providerId="AD" clId="Web-{E9C5E627-E46E-4DF8-BA55-33505414FBBE}" dt="2024-04-12T02:07:13.656" v="55"/>
          <ac:spMkLst>
            <pc:docMk/>
            <pc:sldMk cId="109857222" sldId="256"/>
            <ac:spMk id="26" creationId="{A3473CF9-37EB-43E7-89EF-D2D1C53D1DAC}"/>
          </ac:spMkLst>
        </pc:spChg>
        <pc:spChg chg="add del">
          <ac:chgData name="Rosen,Jay M" userId="S::jayrosen@ufl.edu::6232dac5-ee89-414a-ac1c-c3399a992350" providerId="AD" clId="Web-{E9C5E627-E46E-4DF8-BA55-33505414FBBE}" dt="2024-04-12T02:07:13.656" v="55"/>
          <ac:spMkLst>
            <pc:docMk/>
            <pc:sldMk cId="109857222" sldId="256"/>
            <ac:spMk id="28" creationId="{586B4EF9-43BA-4655-A6FF-1D8E21574C95}"/>
          </ac:spMkLst>
        </pc:spChg>
        <pc:spChg chg="add">
          <ac:chgData name="Rosen,Jay M" userId="S::jayrosen@ufl.edu::6232dac5-ee89-414a-ac1c-c3399a992350" providerId="AD" clId="Web-{E9C5E627-E46E-4DF8-BA55-33505414FBBE}" dt="2024-04-12T02:08:04.283" v="76"/>
          <ac:spMkLst>
            <pc:docMk/>
            <pc:sldMk cId="109857222" sldId="256"/>
            <ac:spMk id="30" creationId="{7D0659F6-0853-468D-B1B2-44FDBE98B80F}"/>
          </ac:spMkLst>
        </pc:spChg>
        <pc:spChg chg="add">
          <ac:chgData name="Rosen,Jay M" userId="S::jayrosen@ufl.edu::6232dac5-ee89-414a-ac1c-c3399a992350" providerId="AD" clId="Web-{E9C5E627-E46E-4DF8-BA55-33505414FBBE}" dt="2024-04-12T02:08:04.283" v="76"/>
          <ac:spMkLst>
            <pc:docMk/>
            <pc:sldMk cId="109857222" sldId="256"/>
            <ac:spMk id="32" creationId="{15F33878-D502-4FFA-8ACE-F2AECDB2A23F}"/>
          </ac:spMkLst>
        </pc:spChg>
        <pc:spChg chg="add">
          <ac:chgData name="Rosen,Jay M" userId="S::jayrosen@ufl.edu::6232dac5-ee89-414a-ac1c-c3399a992350" providerId="AD" clId="Web-{E9C5E627-E46E-4DF8-BA55-33505414FBBE}" dt="2024-04-12T02:08:04.283" v="76"/>
          <ac:spMkLst>
            <pc:docMk/>
            <pc:sldMk cId="109857222" sldId="256"/>
            <ac:spMk id="34" creationId="{977ACDD7-882D-4B81-A213-84C82B96B01E}"/>
          </ac:spMkLst>
        </pc:spChg>
        <pc:spChg chg="add">
          <ac:chgData name="Rosen,Jay M" userId="S::jayrosen@ufl.edu::6232dac5-ee89-414a-ac1c-c3399a992350" providerId="AD" clId="Web-{E9C5E627-E46E-4DF8-BA55-33505414FBBE}" dt="2024-04-12T02:08:04.283" v="76"/>
          <ac:spMkLst>
            <pc:docMk/>
            <pc:sldMk cId="109857222" sldId="256"/>
            <ac:spMk id="36" creationId="{D625ED14-F0D2-4FCA-87F3-4E3D2A03DF4A}"/>
          </ac:spMkLst>
        </pc:spChg>
        <pc:picChg chg="add del mod">
          <ac:chgData name="Rosen,Jay M" userId="S::jayrosen@ufl.edu::6232dac5-ee89-414a-ac1c-c3399a992350" providerId="AD" clId="Web-{E9C5E627-E46E-4DF8-BA55-33505414FBBE}" dt="2024-04-12T02:04:08.103" v="27"/>
          <ac:picMkLst>
            <pc:docMk/>
            <pc:sldMk cId="109857222" sldId="256"/>
            <ac:picMk id="4" creationId="{0951050D-2AE2-CEBF-C235-0ECDDD8112F0}"/>
          </ac:picMkLst>
        </pc:picChg>
        <pc:picChg chg="add del mod">
          <ac:chgData name="Rosen,Jay M" userId="S::jayrosen@ufl.edu::6232dac5-ee89-414a-ac1c-c3399a992350" providerId="AD" clId="Web-{E9C5E627-E46E-4DF8-BA55-33505414FBBE}" dt="2024-04-12T01:44:40.112" v="18"/>
          <ac:picMkLst>
            <pc:docMk/>
            <pc:sldMk cId="109857222" sldId="256"/>
            <ac:picMk id="5" creationId="{2BFD4370-DEB2-1A40-7D4A-3D90F44C04B8}"/>
          </ac:picMkLst>
        </pc:picChg>
        <pc:picChg chg="add mod ord">
          <ac:chgData name="Rosen,Jay M" userId="S::jayrosen@ufl.edu::6232dac5-ee89-414a-ac1c-c3399a992350" providerId="AD" clId="Web-{E9C5E627-E46E-4DF8-BA55-33505414FBBE}" dt="2024-04-12T02:08:04.283" v="76"/>
          <ac:picMkLst>
            <pc:docMk/>
            <pc:sldMk cId="109857222" sldId="256"/>
            <ac:picMk id="5" creationId="{4FE4D9A8-16E6-7C9F-5DD2-D93718611B0D}"/>
          </ac:picMkLst>
        </pc:picChg>
        <pc:picChg chg="add mod ord">
          <ac:chgData name="Rosen,Jay M" userId="S::jayrosen@ufl.edu::6232dac5-ee89-414a-ac1c-c3399a992350" providerId="AD" clId="Web-{E9C5E627-E46E-4DF8-BA55-33505414FBBE}" dt="2024-04-12T02:08:27.315" v="85" actId="14100"/>
          <ac:picMkLst>
            <pc:docMk/>
            <pc:sldMk cId="109857222" sldId="256"/>
            <ac:picMk id="6" creationId="{291AE213-9CC8-748D-B986-5CE11C761F90}"/>
          </ac:picMkLst>
        </pc:picChg>
        <pc:picChg chg="add del mod">
          <ac:chgData name="Rosen,Jay M" userId="S::jayrosen@ufl.edu::6232dac5-ee89-414a-ac1c-c3399a992350" providerId="AD" clId="Web-{E9C5E627-E46E-4DF8-BA55-33505414FBBE}" dt="2024-04-12T02:03:26.086" v="21"/>
          <ac:picMkLst>
            <pc:docMk/>
            <pc:sldMk cId="109857222" sldId="256"/>
            <ac:picMk id="7" creationId="{ED8967CA-455A-E24F-E554-5D6A206FCD36}"/>
          </ac:picMkLst>
        </pc:picChg>
        <pc:picChg chg="add del mod">
          <ac:chgData name="Rosen,Jay M" userId="S::jayrosen@ufl.edu::6232dac5-ee89-414a-ac1c-c3399a992350" providerId="AD" clId="Web-{E9C5E627-E46E-4DF8-BA55-33505414FBBE}" dt="2024-04-12T02:03:53.040" v="24"/>
          <ac:picMkLst>
            <pc:docMk/>
            <pc:sldMk cId="109857222" sldId="256"/>
            <ac:picMk id="9" creationId="{A817D794-61CE-8D1F-C84F-D5A3CED01438}"/>
          </ac:picMkLst>
        </pc:picChg>
      </pc:sldChg>
      <pc:sldChg chg="addSp delSp modSp mod setBg">
        <pc:chgData name="Rosen,Jay M" userId="S::jayrosen@ufl.edu::6232dac5-ee89-414a-ac1c-c3399a992350" providerId="AD" clId="Web-{E9C5E627-E46E-4DF8-BA55-33505414FBBE}" dt="2024-04-12T02:11:24.743" v="132" actId="20577"/>
        <pc:sldMkLst>
          <pc:docMk/>
          <pc:sldMk cId="4266394461" sldId="257"/>
        </pc:sldMkLst>
        <pc:spChg chg="mod">
          <ac:chgData name="Rosen,Jay M" userId="S::jayrosen@ufl.edu::6232dac5-ee89-414a-ac1c-c3399a992350" providerId="AD" clId="Web-{E9C5E627-E46E-4DF8-BA55-33505414FBBE}" dt="2024-04-12T02:11:08.102" v="129"/>
          <ac:spMkLst>
            <pc:docMk/>
            <pc:sldMk cId="4266394461" sldId="257"/>
            <ac:spMk id="2" creationId="{E514DF13-0C5C-C955-F8B3-45099EC80718}"/>
          </ac:spMkLst>
        </pc:spChg>
        <pc:spChg chg="mod">
          <ac:chgData name="Rosen,Jay M" userId="S::jayrosen@ufl.edu::6232dac5-ee89-414a-ac1c-c3399a992350" providerId="AD" clId="Web-{E9C5E627-E46E-4DF8-BA55-33505414FBBE}" dt="2024-04-12T02:11:24.743" v="132" actId="20577"/>
          <ac:spMkLst>
            <pc:docMk/>
            <pc:sldMk cId="4266394461" sldId="257"/>
            <ac:spMk id="4" creationId="{AE549973-09C5-2FDA-3633-93D7E6124FDD}"/>
          </ac:spMkLst>
        </pc:spChg>
        <pc:spChg chg="add del">
          <ac:chgData name="Rosen,Jay M" userId="S::jayrosen@ufl.edu::6232dac5-ee89-414a-ac1c-c3399a992350" providerId="AD" clId="Web-{E9C5E627-E46E-4DF8-BA55-33505414FBBE}" dt="2024-04-12T02:11:08.102" v="130"/>
          <ac:spMkLst>
            <pc:docMk/>
            <pc:sldMk cId="4266394461" sldId="257"/>
            <ac:spMk id="10" creationId="{9F7D5CDA-D291-4307-BF55-1381FED29634}"/>
          </ac:spMkLst>
        </pc:spChg>
        <pc:spChg chg="add del">
          <ac:chgData name="Rosen,Jay M" userId="S::jayrosen@ufl.edu::6232dac5-ee89-414a-ac1c-c3399a992350" providerId="AD" clId="Web-{E9C5E627-E46E-4DF8-BA55-33505414FBBE}" dt="2024-04-12T02:11:08.102" v="130"/>
          <ac:spMkLst>
            <pc:docMk/>
            <pc:sldMk cId="4266394461" sldId="257"/>
            <ac:spMk id="12" creationId="{59B296B9-C5A5-4E4F-9B60-C907B5F1466C}"/>
          </ac:spMkLst>
        </pc:spChg>
        <pc:spChg chg="add del">
          <ac:chgData name="Rosen,Jay M" userId="S::jayrosen@ufl.edu::6232dac5-ee89-414a-ac1c-c3399a992350" providerId="AD" clId="Web-{E9C5E627-E46E-4DF8-BA55-33505414FBBE}" dt="2024-04-12T02:11:08.102" v="130"/>
          <ac:spMkLst>
            <pc:docMk/>
            <pc:sldMk cId="4266394461" sldId="257"/>
            <ac:spMk id="14" creationId="{D0300FD3-5AF1-6305-15FA-9078072672E2}"/>
          </ac:spMkLst>
        </pc:spChg>
        <pc:spChg chg="add del">
          <ac:chgData name="Rosen,Jay M" userId="S::jayrosen@ufl.edu::6232dac5-ee89-414a-ac1c-c3399a992350" providerId="AD" clId="Web-{E9C5E627-E46E-4DF8-BA55-33505414FBBE}" dt="2024-04-12T02:11:07.148" v="127"/>
          <ac:spMkLst>
            <pc:docMk/>
            <pc:sldMk cId="4266394461" sldId="257"/>
            <ac:spMk id="19" creationId="{9F7D5CDA-D291-4307-BF55-1381FED29634}"/>
          </ac:spMkLst>
        </pc:spChg>
        <pc:spChg chg="add del">
          <ac:chgData name="Rosen,Jay M" userId="S::jayrosen@ufl.edu::6232dac5-ee89-414a-ac1c-c3399a992350" providerId="AD" clId="Web-{E9C5E627-E46E-4DF8-BA55-33505414FBBE}" dt="2024-04-12T02:11:07.148" v="127"/>
          <ac:spMkLst>
            <pc:docMk/>
            <pc:sldMk cId="4266394461" sldId="257"/>
            <ac:spMk id="21" creationId="{59B296B9-C5A5-4E4F-9B60-C907B5F1466C}"/>
          </ac:spMkLst>
        </pc:spChg>
        <pc:spChg chg="add del">
          <ac:chgData name="Rosen,Jay M" userId="S::jayrosen@ufl.edu::6232dac5-ee89-414a-ac1c-c3399a992350" providerId="AD" clId="Web-{E9C5E627-E46E-4DF8-BA55-33505414FBBE}" dt="2024-04-12T02:11:07.148" v="127"/>
          <ac:spMkLst>
            <pc:docMk/>
            <pc:sldMk cId="4266394461" sldId="257"/>
            <ac:spMk id="23" creationId="{D0300FD3-5AF1-6305-15FA-9078072672E2}"/>
          </ac:spMkLst>
        </pc:spChg>
        <pc:spChg chg="add del">
          <ac:chgData name="Rosen,Jay M" userId="S::jayrosen@ufl.edu::6232dac5-ee89-414a-ac1c-c3399a992350" providerId="AD" clId="Web-{E9C5E627-E46E-4DF8-BA55-33505414FBBE}" dt="2024-04-12T02:11:08.102" v="129"/>
          <ac:spMkLst>
            <pc:docMk/>
            <pc:sldMk cId="4266394461" sldId="257"/>
            <ac:spMk id="25" creationId="{3ECBE1F1-D69B-4AFA-ABD5-8E41720EF6DE}"/>
          </ac:spMkLst>
        </pc:spChg>
        <pc:spChg chg="add del">
          <ac:chgData name="Rosen,Jay M" userId="S::jayrosen@ufl.edu::6232dac5-ee89-414a-ac1c-c3399a992350" providerId="AD" clId="Web-{E9C5E627-E46E-4DF8-BA55-33505414FBBE}" dt="2024-04-12T02:11:08.102" v="129"/>
          <ac:spMkLst>
            <pc:docMk/>
            <pc:sldMk cId="4266394461" sldId="257"/>
            <ac:spMk id="26" creationId="{603A6265-E10C-4B85-9C20-E75FCAF9CC63}"/>
          </ac:spMkLst>
        </pc:spChg>
        <pc:spChg chg="add">
          <ac:chgData name="Rosen,Jay M" userId="S::jayrosen@ufl.edu::6232dac5-ee89-414a-ac1c-c3399a992350" providerId="AD" clId="Web-{E9C5E627-E46E-4DF8-BA55-33505414FBBE}" dt="2024-04-12T02:11:08.102" v="130"/>
          <ac:spMkLst>
            <pc:docMk/>
            <pc:sldMk cId="4266394461" sldId="257"/>
            <ac:spMk id="28" creationId="{9F7D5CDA-D291-4307-BF55-1381FED29634}"/>
          </ac:spMkLst>
        </pc:spChg>
        <pc:spChg chg="add">
          <ac:chgData name="Rosen,Jay M" userId="S::jayrosen@ufl.edu::6232dac5-ee89-414a-ac1c-c3399a992350" providerId="AD" clId="Web-{E9C5E627-E46E-4DF8-BA55-33505414FBBE}" dt="2024-04-12T02:11:08.102" v="130"/>
          <ac:spMkLst>
            <pc:docMk/>
            <pc:sldMk cId="4266394461" sldId="257"/>
            <ac:spMk id="29" creationId="{59B296B9-C5A5-4E4F-9B60-C907B5F1466C}"/>
          </ac:spMkLst>
        </pc:spChg>
        <pc:spChg chg="add">
          <ac:chgData name="Rosen,Jay M" userId="S::jayrosen@ufl.edu::6232dac5-ee89-414a-ac1c-c3399a992350" providerId="AD" clId="Web-{E9C5E627-E46E-4DF8-BA55-33505414FBBE}" dt="2024-04-12T02:11:08.102" v="130"/>
          <ac:spMkLst>
            <pc:docMk/>
            <pc:sldMk cId="4266394461" sldId="257"/>
            <ac:spMk id="30" creationId="{D0300FD3-5AF1-6305-15FA-9078072672E2}"/>
          </ac:spMkLst>
        </pc:spChg>
        <pc:picChg chg="add mod">
          <ac:chgData name="Rosen,Jay M" userId="S::jayrosen@ufl.edu::6232dac5-ee89-414a-ac1c-c3399a992350" providerId="AD" clId="Web-{E9C5E627-E46E-4DF8-BA55-33505414FBBE}" dt="2024-04-12T02:11:08.102" v="130"/>
          <ac:picMkLst>
            <pc:docMk/>
            <pc:sldMk cId="4266394461" sldId="257"/>
            <ac:picMk id="7" creationId="{D43C4F32-EED6-63BB-A4D0-3AA145B10560}"/>
          </ac:picMkLst>
        </pc:picChg>
      </pc:sldChg>
      <pc:sldChg chg="modSp">
        <pc:chgData name="Rosen,Jay M" userId="S::jayrosen@ufl.edu::6232dac5-ee89-414a-ac1c-c3399a992350" providerId="AD" clId="Web-{E9C5E627-E46E-4DF8-BA55-33505414FBBE}" dt="2024-04-12T02:09:39.724" v="119" actId="1076"/>
        <pc:sldMkLst>
          <pc:docMk/>
          <pc:sldMk cId="3062925899" sldId="264"/>
        </pc:sldMkLst>
        <pc:spChg chg="mod">
          <ac:chgData name="Rosen,Jay M" userId="S::jayrosen@ufl.edu::6232dac5-ee89-414a-ac1c-c3399a992350" providerId="AD" clId="Web-{E9C5E627-E46E-4DF8-BA55-33505414FBBE}" dt="2024-04-12T02:09:39.724" v="119" actId="1076"/>
          <ac:spMkLst>
            <pc:docMk/>
            <pc:sldMk cId="3062925899" sldId="264"/>
            <ac:spMk id="2" creationId="{5D78EE49-67AB-97F9-36F8-84AF3B2B4953}"/>
          </ac:spMkLst>
        </pc:spChg>
        <pc:spChg chg="mod">
          <ac:chgData name="Rosen,Jay M" userId="S::jayrosen@ufl.edu::6232dac5-ee89-414a-ac1c-c3399a992350" providerId="AD" clId="Web-{E9C5E627-E46E-4DF8-BA55-33505414FBBE}" dt="2024-04-12T02:09:00.347" v="106" actId="20577"/>
          <ac:spMkLst>
            <pc:docMk/>
            <pc:sldMk cId="3062925899" sldId="264"/>
            <ac:spMk id="30" creationId="{8DB23A07-FC68-0B24-6778-BE965D02AFF8}"/>
          </ac:spMkLst>
        </pc:spChg>
        <pc:picChg chg="mod">
          <ac:chgData name="Rosen,Jay M" userId="S::jayrosen@ufl.edu::6232dac5-ee89-414a-ac1c-c3399a992350" providerId="AD" clId="Web-{E9C5E627-E46E-4DF8-BA55-33505414FBBE}" dt="2024-04-12T02:09:09.910" v="112" actId="1076"/>
          <ac:picMkLst>
            <pc:docMk/>
            <pc:sldMk cId="3062925899" sldId="264"/>
            <ac:picMk id="8" creationId="{454AC800-44BC-A77E-2341-A9E9DD57E20E}"/>
          </ac:picMkLst>
        </pc:picChg>
        <pc:picChg chg="mod">
          <ac:chgData name="Rosen,Jay M" userId="S::jayrosen@ufl.edu::6232dac5-ee89-414a-ac1c-c3399a992350" providerId="AD" clId="Web-{E9C5E627-E46E-4DF8-BA55-33505414FBBE}" dt="2024-04-12T02:09:13.910" v="114" actId="1076"/>
          <ac:picMkLst>
            <pc:docMk/>
            <pc:sldMk cId="3062925899" sldId="264"/>
            <ac:picMk id="12" creationId="{64F106FE-B94C-47EA-79E6-61250FA6852B}"/>
          </ac:picMkLst>
        </pc:picChg>
        <pc:picChg chg="mod">
          <ac:chgData name="Rosen,Jay M" userId="S::jayrosen@ufl.edu::6232dac5-ee89-414a-ac1c-c3399a992350" providerId="AD" clId="Web-{E9C5E627-E46E-4DF8-BA55-33505414FBBE}" dt="2024-04-12T02:09:12.363" v="113" actId="1076"/>
          <ac:picMkLst>
            <pc:docMk/>
            <pc:sldMk cId="3062925899" sldId="264"/>
            <ac:picMk id="23" creationId="{91A782D6-6232-38D7-2EFB-A3A427D69AFE}"/>
          </ac:picMkLst>
        </pc:picChg>
        <pc:picChg chg="mod">
          <ac:chgData name="Rosen,Jay M" userId="S::jayrosen@ufl.edu::6232dac5-ee89-414a-ac1c-c3399a992350" providerId="AD" clId="Web-{E9C5E627-E46E-4DF8-BA55-33505414FBBE}" dt="2024-04-12T02:09:03.691" v="107" actId="1076"/>
          <ac:picMkLst>
            <pc:docMk/>
            <pc:sldMk cId="3062925899" sldId="264"/>
            <ac:picMk id="26" creationId="{5205890E-D07F-D2DA-FAA8-AED9E31A3159}"/>
          </ac:picMkLst>
        </pc:picChg>
      </pc:sldChg>
      <pc:sldChg chg="addSp delSp modSp mod setBg">
        <pc:chgData name="Rosen,Jay M" userId="S::jayrosen@ufl.edu::6232dac5-ee89-414a-ac1c-c3399a992350" providerId="AD" clId="Web-{E9C5E627-E46E-4DF8-BA55-33505414FBBE}" dt="2024-04-12T02:10:31.257" v="124"/>
        <pc:sldMkLst>
          <pc:docMk/>
          <pc:sldMk cId="1066968318" sldId="265"/>
        </pc:sldMkLst>
        <pc:spChg chg="mod">
          <ac:chgData name="Rosen,Jay M" userId="S::jayrosen@ufl.edu::6232dac5-ee89-414a-ac1c-c3399a992350" providerId="AD" clId="Web-{E9C5E627-E46E-4DF8-BA55-33505414FBBE}" dt="2024-04-12T02:10:31.257" v="124"/>
          <ac:spMkLst>
            <pc:docMk/>
            <pc:sldMk cId="1066968318" sldId="265"/>
            <ac:spMk id="2" creationId="{9BFFA79A-BFFE-8C8D-A627-ACF995CCC411}"/>
          </ac:spMkLst>
        </pc:spChg>
        <pc:spChg chg="ord">
          <ac:chgData name="Rosen,Jay M" userId="S::jayrosen@ufl.edu::6232dac5-ee89-414a-ac1c-c3399a992350" providerId="AD" clId="Web-{E9C5E627-E46E-4DF8-BA55-33505414FBBE}" dt="2024-04-12T02:10:31.257" v="124"/>
          <ac:spMkLst>
            <pc:docMk/>
            <pc:sldMk cId="1066968318" sldId="265"/>
            <ac:spMk id="5" creationId="{7AAC35D6-3F2D-F35B-F11E-643F69E5C7CA}"/>
          </ac:spMkLst>
        </pc:spChg>
        <pc:spChg chg="mod">
          <ac:chgData name="Rosen,Jay M" userId="S::jayrosen@ufl.edu::6232dac5-ee89-414a-ac1c-c3399a992350" providerId="AD" clId="Web-{E9C5E627-E46E-4DF8-BA55-33505414FBBE}" dt="2024-04-12T02:10:31.257" v="124"/>
          <ac:spMkLst>
            <pc:docMk/>
            <pc:sldMk cId="1066968318" sldId="265"/>
            <ac:spMk id="6" creationId="{2201E3D1-D06C-3AE1-3643-603C28D48E7A}"/>
          </ac:spMkLst>
        </pc:spChg>
        <pc:spChg chg="add del">
          <ac:chgData name="Rosen,Jay M" userId="S::jayrosen@ufl.edu::6232dac5-ee89-414a-ac1c-c3399a992350" providerId="AD" clId="Web-{E9C5E627-E46E-4DF8-BA55-33505414FBBE}" dt="2024-04-12T02:10:31.257" v="124"/>
          <ac:spMkLst>
            <pc:docMk/>
            <pc:sldMk cId="1066968318" sldId="265"/>
            <ac:spMk id="18" creationId="{20366137-3DBB-4912-98D5-6727020207DE}"/>
          </ac:spMkLst>
        </pc:spChg>
        <pc:spChg chg="add del">
          <ac:chgData name="Rosen,Jay M" userId="S::jayrosen@ufl.edu::6232dac5-ee89-414a-ac1c-c3399a992350" providerId="AD" clId="Web-{E9C5E627-E46E-4DF8-BA55-33505414FBBE}" dt="2024-04-12T02:10:31.257" v="124"/>
          <ac:spMkLst>
            <pc:docMk/>
            <pc:sldMk cId="1066968318" sldId="265"/>
            <ac:spMk id="20" creationId="{5D28D1CE-5BF4-45B7-8D6D-B31A3198079C}"/>
          </ac:spMkLst>
        </pc:spChg>
        <pc:picChg chg="mod">
          <ac:chgData name="Rosen,Jay M" userId="S::jayrosen@ufl.edu::6232dac5-ee89-414a-ac1c-c3399a992350" providerId="AD" clId="Web-{E9C5E627-E46E-4DF8-BA55-33505414FBBE}" dt="2024-04-12T02:10:31.257" v="124"/>
          <ac:picMkLst>
            <pc:docMk/>
            <pc:sldMk cId="1066968318" sldId="265"/>
            <ac:picMk id="11" creationId="{32624B5E-9578-8BC6-D63C-065C3D5A7A09}"/>
          </ac:picMkLst>
        </pc:picChg>
        <pc:picChg chg="mod">
          <ac:chgData name="Rosen,Jay M" userId="S::jayrosen@ufl.edu::6232dac5-ee89-414a-ac1c-c3399a992350" providerId="AD" clId="Web-{E9C5E627-E46E-4DF8-BA55-33505414FBBE}" dt="2024-04-12T02:10:31.257" v="124"/>
          <ac:picMkLst>
            <pc:docMk/>
            <pc:sldMk cId="1066968318" sldId="265"/>
            <ac:picMk id="13" creationId="{0E69D9DC-0FE6-DBAE-A73C-7B23F77237D7}"/>
          </ac:picMkLst>
        </pc:picChg>
      </pc:sldChg>
    </pc:docChg>
  </pc:docChgLst>
  <pc:docChgLst>
    <pc:chgData name="Rosen,Jay M" userId="S::jayrosen@ufl.edu::6232dac5-ee89-414a-ac1c-c3399a992350" providerId="AD" clId="Web-{9A40CA29-CAAB-4950-AEC7-FCB9798C9A38}"/>
    <pc:docChg chg="addSld modSld">
      <pc:chgData name="Rosen,Jay M" userId="S::jayrosen@ufl.edu::6232dac5-ee89-414a-ac1c-c3399a992350" providerId="AD" clId="Web-{9A40CA29-CAAB-4950-AEC7-FCB9798C9A38}" dt="2024-04-10T21:04:28.178" v="13" actId="20577"/>
      <pc:docMkLst>
        <pc:docMk/>
      </pc:docMkLst>
      <pc:sldChg chg="modSp new">
        <pc:chgData name="Rosen,Jay M" userId="S::jayrosen@ufl.edu::6232dac5-ee89-414a-ac1c-c3399a992350" providerId="AD" clId="Web-{9A40CA29-CAAB-4950-AEC7-FCB9798C9A38}" dt="2024-04-10T21:04:28.178" v="13" actId="20577"/>
        <pc:sldMkLst>
          <pc:docMk/>
          <pc:sldMk cId="3887071863" sldId="276"/>
        </pc:sldMkLst>
        <pc:spChg chg="mod">
          <ac:chgData name="Rosen,Jay M" userId="S::jayrosen@ufl.edu::6232dac5-ee89-414a-ac1c-c3399a992350" providerId="AD" clId="Web-{9A40CA29-CAAB-4950-AEC7-FCB9798C9A38}" dt="2024-04-10T21:04:28.178" v="13" actId="20577"/>
          <ac:spMkLst>
            <pc:docMk/>
            <pc:sldMk cId="3887071863" sldId="276"/>
            <ac:spMk id="2" creationId="{524BA7A6-F4C1-90C9-E4F8-DEE37F7DC755}"/>
          </ac:spMkLst>
        </pc:spChg>
      </pc:sldChg>
    </pc:docChg>
  </pc:docChgLst>
  <pc:docChgLst>
    <pc:chgData name="Rosen,Jay M" userId="S::jayrosen@ufl.edu::6232dac5-ee89-414a-ac1c-c3399a992350" providerId="AD" clId="Web-{51EB9BFC-7AD9-4BF2-9B45-13EE0B0E48C6}"/>
    <pc:docChg chg="modSld">
      <pc:chgData name="Rosen,Jay M" userId="S::jayrosen@ufl.edu::6232dac5-ee89-414a-ac1c-c3399a992350" providerId="AD" clId="Web-{51EB9BFC-7AD9-4BF2-9B45-13EE0B0E48C6}" dt="2024-04-12T03:17:01.975" v="80" actId="1076"/>
      <pc:docMkLst>
        <pc:docMk/>
      </pc:docMkLst>
      <pc:sldChg chg="addSp delSp modSp">
        <pc:chgData name="Rosen,Jay M" userId="S::jayrosen@ufl.edu::6232dac5-ee89-414a-ac1c-c3399a992350" providerId="AD" clId="Web-{51EB9BFC-7AD9-4BF2-9B45-13EE0B0E48C6}" dt="2024-04-12T03:17:01.975" v="80" actId="1076"/>
        <pc:sldMkLst>
          <pc:docMk/>
          <pc:sldMk cId="4266394461" sldId="257"/>
        </pc:sldMkLst>
        <pc:spChg chg="del">
          <ac:chgData name="Rosen,Jay M" userId="S::jayrosen@ufl.edu::6232dac5-ee89-414a-ac1c-c3399a992350" providerId="AD" clId="Web-{51EB9BFC-7AD9-4BF2-9B45-13EE0B0E48C6}" dt="2024-04-12T03:05:16.753" v="5"/>
          <ac:spMkLst>
            <pc:docMk/>
            <pc:sldMk cId="4266394461" sldId="257"/>
            <ac:spMk id="28" creationId="{9F7D5CDA-D291-4307-BF55-1381FED29634}"/>
          </ac:spMkLst>
        </pc:spChg>
        <pc:spChg chg="del">
          <ac:chgData name="Rosen,Jay M" userId="S::jayrosen@ufl.edu::6232dac5-ee89-414a-ac1c-c3399a992350" providerId="AD" clId="Web-{51EB9BFC-7AD9-4BF2-9B45-13EE0B0E48C6}" dt="2024-04-12T03:05:16.753" v="5"/>
          <ac:spMkLst>
            <pc:docMk/>
            <pc:sldMk cId="4266394461" sldId="257"/>
            <ac:spMk id="29" creationId="{59B296B9-C5A5-4E4F-9B60-C907B5F1466C}"/>
          </ac:spMkLst>
        </pc:spChg>
        <pc:spChg chg="del">
          <ac:chgData name="Rosen,Jay M" userId="S::jayrosen@ufl.edu::6232dac5-ee89-414a-ac1c-c3399a992350" providerId="AD" clId="Web-{51EB9BFC-7AD9-4BF2-9B45-13EE0B0E48C6}" dt="2024-04-12T03:05:16.753" v="5"/>
          <ac:spMkLst>
            <pc:docMk/>
            <pc:sldMk cId="4266394461" sldId="257"/>
            <ac:spMk id="30" creationId="{D0300FD3-5AF1-6305-15FA-9078072672E2}"/>
          </ac:spMkLst>
        </pc:spChg>
        <pc:spChg chg="add">
          <ac:chgData name="Rosen,Jay M" userId="S::jayrosen@ufl.edu::6232dac5-ee89-414a-ac1c-c3399a992350" providerId="AD" clId="Web-{51EB9BFC-7AD9-4BF2-9B45-13EE0B0E48C6}" dt="2024-04-12T03:05:16.753" v="5"/>
          <ac:spMkLst>
            <pc:docMk/>
            <pc:sldMk cId="4266394461" sldId="257"/>
            <ac:spMk id="34" creationId="{59B296B9-C5A5-4E4F-9B60-C907B5F1466C}"/>
          </ac:spMkLst>
        </pc:spChg>
        <pc:spChg chg="add">
          <ac:chgData name="Rosen,Jay M" userId="S::jayrosen@ufl.edu::6232dac5-ee89-414a-ac1c-c3399a992350" providerId="AD" clId="Web-{51EB9BFC-7AD9-4BF2-9B45-13EE0B0E48C6}" dt="2024-04-12T03:05:16.753" v="5"/>
          <ac:spMkLst>
            <pc:docMk/>
            <pc:sldMk cId="4266394461" sldId="257"/>
            <ac:spMk id="35" creationId="{9F7D5CDA-D291-4307-BF55-1381FED29634}"/>
          </ac:spMkLst>
        </pc:spChg>
        <pc:spChg chg="add">
          <ac:chgData name="Rosen,Jay M" userId="S::jayrosen@ufl.edu::6232dac5-ee89-414a-ac1c-c3399a992350" providerId="AD" clId="Web-{51EB9BFC-7AD9-4BF2-9B45-13EE0B0E48C6}" dt="2024-04-12T03:05:16.753" v="5"/>
          <ac:spMkLst>
            <pc:docMk/>
            <pc:sldMk cId="4266394461" sldId="257"/>
            <ac:spMk id="39" creationId="{D0300FD3-5AF1-6305-15FA-9078072672E2}"/>
          </ac:spMkLst>
        </pc:spChg>
        <pc:picChg chg="add mod ord">
          <ac:chgData name="Rosen,Jay M" userId="S::jayrosen@ufl.edu::6232dac5-ee89-414a-ac1c-c3399a992350" providerId="AD" clId="Web-{51EB9BFC-7AD9-4BF2-9B45-13EE0B0E48C6}" dt="2024-04-12T03:17:01.975" v="80" actId="1076"/>
          <ac:picMkLst>
            <pc:docMk/>
            <pc:sldMk cId="4266394461" sldId="257"/>
            <ac:picMk id="3" creationId="{419261E8-B9DA-0C00-89A7-5FC90399890F}"/>
          </ac:picMkLst>
        </pc:picChg>
        <pc:picChg chg="add del mod">
          <ac:chgData name="Rosen,Jay M" userId="S::jayrosen@ufl.edu::6232dac5-ee89-414a-ac1c-c3399a992350" providerId="AD" clId="Web-{51EB9BFC-7AD9-4BF2-9B45-13EE0B0E48C6}" dt="2024-04-12T03:17:00.178" v="79"/>
          <ac:picMkLst>
            <pc:docMk/>
            <pc:sldMk cId="4266394461" sldId="257"/>
            <ac:picMk id="6" creationId="{143CF561-1CEA-7268-C26F-ECD6BB681419}"/>
          </ac:picMkLst>
        </pc:picChg>
      </pc:sldChg>
      <pc:sldChg chg="addSp delSp modSp">
        <pc:chgData name="Rosen,Jay M" userId="S::jayrosen@ufl.edu::6232dac5-ee89-414a-ac1c-c3399a992350" providerId="AD" clId="Web-{51EB9BFC-7AD9-4BF2-9B45-13EE0B0E48C6}" dt="2024-04-12T03:14:12.893" v="63" actId="1076"/>
        <pc:sldMkLst>
          <pc:docMk/>
          <pc:sldMk cId="2444075380" sldId="263"/>
        </pc:sldMkLst>
        <pc:spChg chg="del">
          <ac:chgData name="Rosen,Jay M" userId="S::jayrosen@ufl.edu::6232dac5-ee89-414a-ac1c-c3399a992350" providerId="AD" clId="Web-{51EB9BFC-7AD9-4BF2-9B45-13EE0B0E48C6}" dt="2024-04-12T03:13:44.095" v="60"/>
          <ac:spMkLst>
            <pc:docMk/>
            <pc:sldMk cId="2444075380" sldId="263"/>
            <ac:spMk id="22" creationId="{BACC6370-2D7E-4714-9D71-7542949D7D5D}"/>
          </ac:spMkLst>
        </pc:spChg>
        <pc:picChg chg="add mod">
          <ac:chgData name="Rosen,Jay M" userId="S::jayrosen@ufl.edu::6232dac5-ee89-414a-ac1c-c3399a992350" providerId="AD" clId="Web-{51EB9BFC-7AD9-4BF2-9B45-13EE0B0E48C6}" dt="2024-04-12T03:14:12.893" v="63" actId="1076"/>
          <ac:picMkLst>
            <pc:docMk/>
            <pc:sldMk cId="2444075380" sldId="263"/>
            <ac:picMk id="3" creationId="{20E5ABDE-EAA1-5A01-9F66-B1F50F015B34}"/>
          </ac:picMkLst>
        </pc:picChg>
        <pc:picChg chg="del">
          <ac:chgData name="Rosen,Jay M" userId="S::jayrosen@ufl.edu::6232dac5-ee89-414a-ac1c-c3399a992350" providerId="AD" clId="Web-{51EB9BFC-7AD9-4BF2-9B45-13EE0B0E48C6}" dt="2024-04-12T03:13:44.095" v="59"/>
          <ac:picMkLst>
            <pc:docMk/>
            <pc:sldMk cId="2444075380" sldId="263"/>
            <ac:picMk id="13" creationId="{5227D6B1-32C9-16B3-6D79-5069D8428D4B}"/>
          </ac:picMkLst>
        </pc:picChg>
        <pc:picChg chg="del">
          <ac:chgData name="Rosen,Jay M" userId="S::jayrosen@ufl.edu::6232dac5-ee89-414a-ac1c-c3399a992350" providerId="AD" clId="Web-{51EB9BFC-7AD9-4BF2-9B45-13EE0B0E48C6}" dt="2024-04-12T03:13:44.095" v="58"/>
          <ac:picMkLst>
            <pc:docMk/>
            <pc:sldMk cId="2444075380" sldId="263"/>
            <ac:picMk id="14" creationId="{1CE27FB3-9B9F-91AF-B1E0-6064EE9F9E4F}"/>
          </ac:picMkLst>
        </pc:picChg>
        <pc:picChg chg="del">
          <ac:chgData name="Rosen,Jay M" userId="S::jayrosen@ufl.edu::6232dac5-ee89-414a-ac1c-c3399a992350" providerId="AD" clId="Web-{51EB9BFC-7AD9-4BF2-9B45-13EE0B0E48C6}" dt="2024-04-12T03:13:44.095" v="57"/>
          <ac:picMkLst>
            <pc:docMk/>
            <pc:sldMk cId="2444075380" sldId="263"/>
            <ac:picMk id="15" creationId="{9FD1B5E4-31A2-6FC5-FB10-1C8336B9AD3D}"/>
          </ac:picMkLst>
        </pc:picChg>
        <pc:picChg chg="del">
          <ac:chgData name="Rosen,Jay M" userId="S::jayrosen@ufl.edu::6232dac5-ee89-414a-ac1c-c3399a992350" providerId="AD" clId="Web-{51EB9BFC-7AD9-4BF2-9B45-13EE0B0E48C6}" dt="2024-04-12T03:13:44.095" v="56"/>
          <ac:picMkLst>
            <pc:docMk/>
            <pc:sldMk cId="2444075380" sldId="263"/>
            <ac:picMk id="16" creationId="{ED18C890-713C-60AD-FA6E-EA75C6984820}"/>
          </ac:picMkLst>
        </pc:picChg>
        <pc:picChg chg="del">
          <ac:chgData name="Rosen,Jay M" userId="S::jayrosen@ufl.edu::6232dac5-ee89-414a-ac1c-c3399a992350" providerId="AD" clId="Web-{51EB9BFC-7AD9-4BF2-9B45-13EE0B0E48C6}" dt="2024-04-12T03:13:44.095" v="55"/>
          <ac:picMkLst>
            <pc:docMk/>
            <pc:sldMk cId="2444075380" sldId="263"/>
            <ac:picMk id="17" creationId="{F147A066-EB29-068F-88B5-F5B02FC11465}"/>
          </ac:picMkLst>
        </pc:picChg>
      </pc:sldChg>
      <pc:sldChg chg="modSp">
        <pc:chgData name="Rosen,Jay M" userId="S::jayrosen@ufl.edu::6232dac5-ee89-414a-ac1c-c3399a992350" providerId="AD" clId="Web-{51EB9BFC-7AD9-4BF2-9B45-13EE0B0E48C6}" dt="2024-04-12T03:06:45.083" v="54" actId="1076"/>
        <pc:sldMkLst>
          <pc:docMk/>
          <pc:sldMk cId="3988196540" sldId="273"/>
        </pc:sldMkLst>
        <pc:spChg chg="mod">
          <ac:chgData name="Rosen,Jay M" userId="S::jayrosen@ufl.edu::6232dac5-ee89-414a-ac1c-c3399a992350" providerId="AD" clId="Web-{51EB9BFC-7AD9-4BF2-9B45-13EE0B0E48C6}" dt="2024-04-12T03:06:34.067" v="46" actId="1076"/>
          <ac:spMkLst>
            <pc:docMk/>
            <pc:sldMk cId="3988196540" sldId="273"/>
            <ac:spMk id="2" creationId="{F5682148-319F-EF76-8EFF-2E33E62F8103}"/>
          </ac:spMkLst>
        </pc:spChg>
        <pc:spChg chg="mod">
          <ac:chgData name="Rosen,Jay M" userId="S::jayrosen@ufl.edu::6232dac5-ee89-414a-ac1c-c3399a992350" providerId="AD" clId="Web-{51EB9BFC-7AD9-4BF2-9B45-13EE0B0E48C6}" dt="2024-04-12T03:06:17.567" v="15" actId="20577"/>
          <ac:spMkLst>
            <pc:docMk/>
            <pc:sldMk cId="3988196540" sldId="273"/>
            <ac:spMk id="3" creationId="{5FD35830-4CA6-BD5C-411A-8CEFB3532C0F}"/>
          </ac:spMkLst>
        </pc:spChg>
        <pc:graphicFrameChg chg="mod">
          <ac:chgData name="Rosen,Jay M" userId="S::jayrosen@ufl.edu::6232dac5-ee89-414a-ac1c-c3399a992350" providerId="AD" clId="Web-{51EB9BFC-7AD9-4BF2-9B45-13EE0B0E48C6}" dt="2024-04-12T03:06:45.083" v="54" actId="1076"/>
          <ac:graphicFrameMkLst>
            <pc:docMk/>
            <pc:sldMk cId="3988196540" sldId="273"/>
            <ac:graphicFrameMk id="5" creationId="{3E3B0A79-8DA5-659A-E9DE-2D6EF0BE9713}"/>
          </ac:graphicFrameMkLst>
        </pc:graphicFrameChg>
        <pc:picChg chg="mod">
          <ac:chgData name="Rosen,Jay M" userId="S::jayrosen@ufl.edu::6232dac5-ee89-414a-ac1c-c3399a992350" providerId="AD" clId="Web-{51EB9BFC-7AD9-4BF2-9B45-13EE0B0E48C6}" dt="2024-04-12T03:06:43.536" v="52" actId="1076"/>
          <ac:picMkLst>
            <pc:docMk/>
            <pc:sldMk cId="3988196540" sldId="273"/>
            <ac:picMk id="7" creationId="{4A72FB3C-7DC8-90CB-1B21-E4EE8D2884E1}"/>
          </ac:picMkLst>
        </pc:picChg>
        <pc:picChg chg="mod">
          <ac:chgData name="Rosen,Jay M" userId="S::jayrosen@ufl.edu::6232dac5-ee89-414a-ac1c-c3399a992350" providerId="AD" clId="Web-{51EB9BFC-7AD9-4BF2-9B45-13EE0B0E48C6}" dt="2024-04-12T03:06:44.068" v="53" actId="1076"/>
          <ac:picMkLst>
            <pc:docMk/>
            <pc:sldMk cId="3988196540" sldId="273"/>
            <ac:picMk id="8" creationId="{7E7D4CEB-5955-70F9-4E98-B91781D1C02D}"/>
          </ac:picMkLst>
        </pc:picChg>
      </pc:sldChg>
      <pc:sldChg chg="modSp">
        <pc:chgData name="Rosen,Jay M" userId="S::jayrosen@ufl.edu::6232dac5-ee89-414a-ac1c-c3399a992350" providerId="AD" clId="Web-{51EB9BFC-7AD9-4BF2-9B45-13EE0B0E48C6}" dt="2024-04-12T03:05:56.363" v="14" actId="1076"/>
        <pc:sldMkLst>
          <pc:docMk/>
          <pc:sldMk cId="1241304805" sldId="281"/>
        </pc:sldMkLst>
        <pc:spChg chg="mod">
          <ac:chgData name="Rosen,Jay M" userId="S::jayrosen@ufl.edu::6232dac5-ee89-414a-ac1c-c3399a992350" providerId="AD" clId="Web-{51EB9BFC-7AD9-4BF2-9B45-13EE0B0E48C6}" dt="2024-04-12T03:05:56.363" v="14" actId="1076"/>
          <ac:spMkLst>
            <pc:docMk/>
            <pc:sldMk cId="1241304805" sldId="281"/>
            <ac:spMk id="2" creationId="{93B1338A-5453-1351-F93D-922B79AF823C}"/>
          </ac:spMkLst>
        </pc:spChg>
      </pc:sldChg>
    </pc:docChg>
  </pc:docChgLst>
  <pc:docChgLst>
    <pc:chgData name="Kaithi, Rithish Reddy" userId="S::rithishredkaithi@ufl.edu::22cc4f19-5ece-4b1f-ac81-ece7b5f17d36" providerId="AD" clId="Web-{F72EF121-6D98-49D7-A869-BDF6F619FE74}"/>
    <pc:docChg chg="modSld">
      <pc:chgData name="Kaithi, Rithish Reddy" userId="S::rithishredkaithi@ufl.edu::22cc4f19-5ece-4b1f-ac81-ece7b5f17d36" providerId="AD" clId="Web-{F72EF121-6D98-49D7-A869-BDF6F619FE74}" dt="2024-04-12T04:56:15.029" v="7"/>
      <pc:docMkLst>
        <pc:docMk/>
      </pc:docMkLst>
      <pc:sldChg chg="addSp delSp modSp">
        <pc:chgData name="Kaithi, Rithish Reddy" userId="S::rithishredkaithi@ufl.edu::22cc4f19-5ece-4b1f-ac81-ece7b5f17d36" providerId="AD" clId="Web-{F72EF121-6D98-49D7-A869-BDF6F619FE74}" dt="2024-04-12T04:56:15.029" v="7"/>
        <pc:sldMkLst>
          <pc:docMk/>
          <pc:sldMk cId="3598372645" sldId="280"/>
        </pc:sldMkLst>
        <pc:spChg chg="mod">
          <ac:chgData name="Kaithi, Rithish Reddy" userId="S::rithishredkaithi@ufl.edu::22cc4f19-5ece-4b1f-ac81-ece7b5f17d36" providerId="AD" clId="Web-{F72EF121-6D98-49D7-A869-BDF6F619FE74}" dt="2024-04-12T04:56:15.029" v="7"/>
          <ac:spMkLst>
            <pc:docMk/>
            <pc:sldMk cId="3598372645" sldId="280"/>
            <ac:spMk id="2" creationId="{6B48FD42-D31C-7D39-2B5C-258BF64796CB}"/>
          </ac:spMkLst>
        </pc:spChg>
        <pc:spChg chg="del">
          <ac:chgData name="Kaithi, Rithish Reddy" userId="S::rithishredkaithi@ufl.edu::22cc4f19-5ece-4b1f-ac81-ece7b5f17d36" providerId="AD" clId="Web-{F72EF121-6D98-49D7-A869-BDF6F619FE74}" dt="2024-04-12T04:56:15.029" v="7"/>
          <ac:spMkLst>
            <pc:docMk/>
            <pc:sldMk cId="3598372645" sldId="280"/>
            <ac:spMk id="10" creationId="{B712E947-0734-45F9-9C4F-41114EC3A33E}"/>
          </ac:spMkLst>
        </pc:spChg>
        <pc:spChg chg="del">
          <ac:chgData name="Kaithi, Rithish Reddy" userId="S::rithishredkaithi@ufl.edu::22cc4f19-5ece-4b1f-ac81-ece7b5f17d36" providerId="AD" clId="Web-{F72EF121-6D98-49D7-A869-BDF6F619FE74}" dt="2024-04-12T04:56:15.029" v="7"/>
          <ac:spMkLst>
            <pc:docMk/>
            <pc:sldMk cId="3598372645" sldId="280"/>
            <ac:spMk id="12" creationId="{5A65989E-BBD5-44D7-AA86-7AFD5D46BBC0}"/>
          </ac:spMkLst>
        </pc:spChg>
        <pc:spChg chg="del">
          <ac:chgData name="Kaithi, Rithish Reddy" userId="S::rithishredkaithi@ufl.edu::22cc4f19-5ece-4b1f-ac81-ece7b5f17d36" providerId="AD" clId="Web-{F72EF121-6D98-49D7-A869-BDF6F619FE74}" dt="2024-04-12T04:56:15.029" v="7"/>
          <ac:spMkLst>
            <pc:docMk/>
            <pc:sldMk cId="3598372645" sldId="280"/>
            <ac:spMk id="14" creationId="{231A2881-D8D7-4A7D-ACA3-E9F849F853D8}"/>
          </ac:spMkLst>
        </pc:spChg>
        <pc:spChg chg="add">
          <ac:chgData name="Kaithi, Rithish Reddy" userId="S::rithishredkaithi@ufl.edu::22cc4f19-5ece-4b1f-ac81-ece7b5f17d36" providerId="AD" clId="Web-{F72EF121-6D98-49D7-A869-BDF6F619FE74}" dt="2024-04-12T04:56:15.029" v="7"/>
          <ac:spMkLst>
            <pc:docMk/>
            <pc:sldMk cId="3598372645" sldId="280"/>
            <ac:spMk id="21" creationId="{979E27D9-03C7-44E2-9FF8-15D0C8506AF7}"/>
          </ac:spMkLst>
        </pc:spChg>
        <pc:spChg chg="add">
          <ac:chgData name="Kaithi, Rithish Reddy" userId="S::rithishredkaithi@ufl.edu::22cc4f19-5ece-4b1f-ac81-ece7b5f17d36" providerId="AD" clId="Web-{F72EF121-6D98-49D7-A869-BDF6F619FE74}" dt="2024-04-12T04:56:15.029" v="7"/>
          <ac:spMkLst>
            <pc:docMk/>
            <pc:sldMk cId="3598372645" sldId="280"/>
            <ac:spMk id="23" creationId="{EEBF1590-3B36-48EE-A89D-3B6F3CB256AB}"/>
          </ac:spMkLst>
        </pc:spChg>
        <pc:spChg chg="add">
          <ac:chgData name="Kaithi, Rithish Reddy" userId="S::rithishredkaithi@ufl.edu::22cc4f19-5ece-4b1f-ac81-ece7b5f17d36" providerId="AD" clId="Web-{F72EF121-6D98-49D7-A869-BDF6F619FE74}" dt="2024-04-12T04:56:15.029" v="7"/>
          <ac:spMkLst>
            <pc:docMk/>
            <pc:sldMk cId="3598372645" sldId="280"/>
            <ac:spMk id="25" creationId="{AC8F6C8C-AB5A-4548-942D-E3FD40ACBC49}"/>
          </ac:spMkLst>
        </pc:spChg>
        <pc:graphicFrameChg chg="mod ord modGraphic">
          <ac:chgData name="Kaithi, Rithish Reddy" userId="S::rithishredkaithi@ufl.edu::22cc4f19-5ece-4b1f-ac81-ece7b5f17d36" providerId="AD" clId="Web-{F72EF121-6D98-49D7-A869-BDF6F619FE74}" dt="2024-04-12T04:56:15.029" v="7"/>
          <ac:graphicFrameMkLst>
            <pc:docMk/>
            <pc:sldMk cId="3598372645" sldId="280"/>
            <ac:graphicFrameMk id="16" creationId="{6EB1D134-C140-F974-7781-75406C0DD1C9}"/>
          </ac:graphicFrameMkLst>
        </pc:graphicFrameChg>
        <pc:picChg chg="mod">
          <ac:chgData name="Kaithi, Rithish Reddy" userId="S::rithishredkaithi@ufl.edu::22cc4f19-5ece-4b1f-ac81-ece7b5f17d36" providerId="AD" clId="Web-{F72EF121-6D98-49D7-A869-BDF6F619FE74}" dt="2024-04-12T04:56:15.029" v="7"/>
          <ac:picMkLst>
            <pc:docMk/>
            <pc:sldMk cId="3598372645" sldId="280"/>
            <ac:picMk id="5" creationId="{57AAC33F-DFA9-2D36-96FA-88068E49A507}"/>
          </ac:picMkLst>
        </pc:picChg>
        <pc:picChg chg="del">
          <ac:chgData name="Kaithi, Rithish Reddy" userId="S::rithishredkaithi@ufl.edu::22cc4f19-5ece-4b1f-ac81-ece7b5f17d36" providerId="AD" clId="Web-{F72EF121-6D98-49D7-A869-BDF6F619FE74}" dt="2024-04-12T04:55:55.981" v="5"/>
          <ac:picMkLst>
            <pc:docMk/>
            <pc:sldMk cId="3598372645" sldId="280"/>
            <ac:picMk id="6" creationId="{F65FCDAC-ECBD-D498-A045-9569AC73339D}"/>
          </ac:picMkLst>
        </pc:picChg>
      </pc:sldChg>
    </pc:docChg>
  </pc:docChgLst>
  <pc:docChgLst>
    <pc:chgData name="Rosen,Jay M" userId="S::jayrosen@ufl.edu::6232dac5-ee89-414a-ac1c-c3399a992350" providerId="AD" clId="Web-{FCF06678-28B4-4480-9D5B-10FBBE9E13AD}"/>
    <pc:docChg chg="modSld sldOrd">
      <pc:chgData name="Rosen,Jay M" userId="S::jayrosen@ufl.edu::6232dac5-ee89-414a-ac1c-c3399a992350" providerId="AD" clId="Web-{FCF06678-28B4-4480-9D5B-10FBBE9E13AD}" dt="2024-04-12T01:32:12.532" v="4"/>
      <pc:docMkLst>
        <pc:docMk/>
      </pc:docMkLst>
      <pc:sldChg chg="modSp">
        <pc:chgData name="Rosen,Jay M" userId="S::jayrosen@ufl.edu::6232dac5-ee89-414a-ac1c-c3399a992350" providerId="AD" clId="Web-{FCF06678-28B4-4480-9D5B-10FBBE9E13AD}" dt="2024-04-12T01:31:31.812" v="2" actId="1076"/>
        <pc:sldMkLst>
          <pc:docMk/>
          <pc:sldMk cId="3062925899" sldId="264"/>
        </pc:sldMkLst>
        <pc:spChg chg="mod">
          <ac:chgData name="Rosen,Jay M" userId="S::jayrosen@ufl.edu::6232dac5-ee89-414a-ac1c-c3399a992350" providerId="AD" clId="Web-{FCF06678-28B4-4480-9D5B-10FBBE9E13AD}" dt="2024-04-12T01:31:31.812" v="2" actId="1076"/>
          <ac:spMkLst>
            <pc:docMk/>
            <pc:sldMk cId="3062925899" sldId="264"/>
            <ac:spMk id="2" creationId="{5D78EE49-67AB-97F9-36F8-84AF3B2B4953}"/>
          </ac:spMkLst>
        </pc:spChg>
        <pc:picChg chg="mod">
          <ac:chgData name="Rosen,Jay M" userId="S::jayrosen@ufl.edu::6232dac5-ee89-414a-ac1c-c3399a992350" providerId="AD" clId="Web-{FCF06678-28B4-4480-9D5B-10FBBE9E13AD}" dt="2024-04-12T01:31:24.703" v="1" actId="1076"/>
          <ac:picMkLst>
            <pc:docMk/>
            <pc:sldMk cId="3062925899" sldId="264"/>
            <ac:picMk id="23" creationId="{91A782D6-6232-38D7-2EFB-A3A427D69AFE}"/>
          </ac:picMkLst>
        </pc:picChg>
      </pc:sldChg>
      <pc:sldChg chg="ord">
        <pc:chgData name="Rosen,Jay M" userId="S::jayrosen@ufl.edu::6232dac5-ee89-414a-ac1c-c3399a992350" providerId="AD" clId="Web-{FCF06678-28B4-4480-9D5B-10FBBE9E13AD}" dt="2024-04-12T01:32:12.532" v="4"/>
        <pc:sldMkLst>
          <pc:docMk/>
          <pc:sldMk cId="1933373620" sldId="271"/>
        </pc:sldMkLst>
      </pc:sldChg>
      <pc:sldChg chg="ord">
        <pc:chgData name="Rosen,Jay M" userId="S::jayrosen@ufl.edu::6232dac5-ee89-414a-ac1c-c3399a992350" providerId="AD" clId="Web-{FCF06678-28B4-4480-9D5B-10FBBE9E13AD}" dt="2024-04-12T01:32:09.001" v="3"/>
        <pc:sldMkLst>
          <pc:docMk/>
          <pc:sldMk cId="2162777667" sldId="274"/>
        </pc:sldMkLst>
      </pc:sldChg>
    </pc:docChg>
  </pc:docChgLst>
  <pc:docChgLst>
    <pc:chgData name="Castro, Alec K." userId="28b72ce0-6821-4095-b6d2-1953ab7b57cc" providerId="ADAL" clId="{B09B2A16-A535-47A9-AF17-AD5C966BA345}"/>
    <pc:docChg chg="custSel modSld sldOrd modSection">
      <pc:chgData name="Castro, Alec K." userId="28b72ce0-6821-4095-b6d2-1953ab7b57cc" providerId="ADAL" clId="{B09B2A16-A535-47A9-AF17-AD5C966BA345}" dt="2024-04-14T19:13:32.584" v="20" actId="14100"/>
      <pc:docMkLst>
        <pc:docMk/>
      </pc:docMkLst>
      <pc:sldChg chg="modSp mod">
        <pc:chgData name="Castro, Alec K." userId="28b72ce0-6821-4095-b6d2-1953ab7b57cc" providerId="ADAL" clId="{B09B2A16-A535-47A9-AF17-AD5C966BA345}" dt="2024-04-14T19:12:08.291" v="6" actId="255"/>
        <pc:sldMkLst>
          <pc:docMk/>
          <pc:sldMk cId="2715228821" sldId="266"/>
        </pc:sldMkLst>
        <pc:spChg chg="mod">
          <ac:chgData name="Castro, Alec K." userId="28b72ce0-6821-4095-b6d2-1953ab7b57cc" providerId="ADAL" clId="{B09B2A16-A535-47A9-AF17-AD5C966BA345}" dt="2024-04-14T19:12:08.291" v="6" actId="255"/>
          <ac:spMkLst>
            <pc:docMk/>
            <pc:sldMk cId="2715228821" sldId="266"/>
            <ac:spMk id="3" creationId="{E6A16CFD-D366-E0DD-5723-33F596265AA7}"/>
          </ac:spMkLst>
        </pc:spChg>
      </pc:sldChg>
      <pc:sldChg chg="modSp mod">
        <pc:chgData name="Castro, Alec K." userId="28b72ce0-6821-4095-b6d2-1953ab7b57cc" providerId="ADAL" clId="{B09B2A16-A535-47A9-AF17-AD5C966BA345}" dt="2024-04-14T19:11:53.024" v="3" actId="255"/>
        <pc:sldMkLst>
          <pc:docMk/>
          <pc:sldMk cId="1279639933" sldId="267"/>
        </pc:sldMkLst>
        <pc:spChg chg="mod">
          <ac:chgData name="Castro, Alec K." userId="28b72ce0-6821-4095-b6d2-1953ab7b57cc" providerId="ADAL" clId="{B09B2A16-A535-47A9-AF17-AD5C966BA345}" dt="2024-04-14T19:11:53.024" v="3" actId="255"/>
          <ac:spMkLst>
            <pc:docMk/>
            <pc:sldMk cId="1279639933" sldId="267"/>
            <ac:spMk id="5" creationId="{A22AD144-FDAD-5272-F30E-D370FD256A24}"/>
          </ac:spMkLst>
        </pc:spChg>
      </pc:sldChg>
      <pc:sldChg chg="modSp mod">
        <pc:chgData name="Castro, Alec K." userId="28b72ce0-6821-4095-b6d2-1953ab7b57cc" providerId="ADAL" clId="{B09B2A16-A535-47A9-AF17-AD5C966BA345}" dt="2024-04-14T19:12:22.792" v="7" actId="255"/>
        <pc:sldMkLst>
          <pc:docMk/>
          <pc:sldMk cId="2608378993" sldId="272"/>
        </pc:sldMkLst>
        <pc:spChg chg="mod">
          <ac:chgData name="Castro, Alec K." userId="28b72ce0-6821-4095-b6d2-1953ab7b57cc" providerId="ADAL" clId="{B09B2A16-A535-47A9-AF17-AD5C966BA345}" dt="2024-04-14T19:12:22.792" v="7" actId="255"/>
          <ac:spMkLst>
            <pc:docMk/>
            <pc:sldMk cId="2608378993" sldId="272"/>
            <ac:spMk id="3" creationId="{8CDC4B52-709C-89E3-8BDE-28F7D7A27FA7}"/>
          </ac:spMkLst>
        </pc:spChg>
      </pc:sldChg>
      <pc:sldChg chg="ord">
        <pc:chgData name="Castro, Alec K." userId="28b72ce0-6821-4095-b6d2-1953ab7b57cc" providerId="ADAL" clId="{B09B2A16-A535-47A9-AF17-AD5C966BA345}" dt="2024-04-14T19:03:07.400" v="1"/>
        <pc:sldMkLst>
          <pc:docMk/>
          <pc:sldMk cId="860357164" sldId="275"/>
        </pc:sldMkLst>
      </pc:sldChg>
      <pc:sldChg chg="modSp mod">
        <pc:chgData name="Castro, Alec K." userId="28b72ce0-6821-4095-b6d2-1953ab7b57cc" providerId="ADAL" clId="{B09B2A16-A535-47A9-AF17-AD5C966BA345}" dt="2024-04-14T19:13:22.765" v="19" actId="1076"/>
        <pc:sldMkLst>
          <pc:docMk/>
          <pc:sldMk cId="3627540837" sldId="279"/>
        </pc:sldMkLst>
        <pc:spChg chg="mod">
          <ac:chgData name="Castro, Alec K." userId="28b72ce0-6821-4095-b6d2-1953ab7b57cc" providerId="ADAL" clId="{B09B2A16-A535-47A9-AF17-AD5C966BA345}" dt="2024-04-14T19:13:07.804" v="14" actId="1076"/>
          <ac:spMkLst>
            <pc:docMk/>
            <pc:sldMk cId="3627540837" sldId="279"/>
            <ac:spMk id="2" creationId="{0CDAF8EE-F3A5-B403-02D1-20E2A38B1154}"/>
          </ac:spMkLst>
        </pc:spChg>
        <pc:spChg chg="mod">
          <ac:chgData name="Castro, Alec K." userId="28b72ce0-6821-4095-b6d2-1953ab7b57cc" providerId="ADAL" clId="{B09B2A16-A535-47A9-AF17-AD5C966BA345}" dt="2024-04-14T19:13:22.765" v="19" actId="1076"/>
          <ac:spMkLst>
            <pc:docMk/>
            <pc:sldMk cId="3627540837" sldId="279"/>
            <ac:spMk id="3" creationId="{F14B56A9-CAB3-CF1A-F784-BA7ACBFB0FCD}"/>
          </ac:spMkLst>
        </pc:spChg>
      </pc:sldChg>
      <pc:sldChg chg="modSp mod">
        <pc:chgData name="Castro, Alec K." userId="28b72ce0-6821-4095-b6d2-1953ab7b57cc" providerId="ADAL" clId="{B09B2A16-A535-47A9-AF17-AD5C966BA345}" dt="2024-04-14T19:13:32.584" v="20" actId="14100"/>
        <pc:sldMkLst>
          <pc:docMk/>
          <pc:sldMk cId="2124926909" sldId="288"/>
        </pc:sldMkLst>
        <pc:spChg chg="mod">
          <ac:chgData name="Castro, Alec K." userId="28b72ce0-6821-4095-b6d2-1953ab7b57cc" providerId="ADAL" clId="{B09B2A16-A535-47A9-AF17-AD5C966BA345}" dt="2024-04-14T19:13:32.584" v="20" actId="14100"/>
          <ac:spMkLst>
            <pc:docMk/>
            <pc:sldMk cId="2124926909" sldId="288"/>
            <ac:spMk id="11" creationId="{4DE4BE12-29D0-6638-A50C-D1CF84C7E96B}"/>
          </ac:spMkLst>
        </pc:spChg>
      </pc:sldChg>
    </pc:docChg>
  </pc:docChgLst>
  <pc:docChgLst>
    <pc:chgData name="Wang,Xiaoshan" userId="S::xiaoshanwang@ufl.edu::9e96070c-8216-4283-93de-ae52359e695f" providerId="AD" clId="Web-{83A2DD18-EF5D-8D02-970E-5CA9EBF05DD1}"/>
    <pc:docChg chg="modSld">
      <pc:chgData name="Wang,Xiaoshan" userId="S::xiaoshanwang@ufl.edu::9e96070c-8216-4283-93de-ae52359e695f" providerId="AD" clId="Web-{83A2DD18-EF5D-8D02-970E-5CA9EBF05DD1}" dt="2024-04-08T20:35:47.360" v="248" actId="1076"/>
      <pc:docMkLst>
        <pc:docMk/>
      </pc:docMkLst>
      <pc:sldChg chg="addSp delSp modSp mod addAnim delAnim modAnim modShow">
        <pc:chgData name="Wang,Xiaoshan" userId="S::xiaoshanwang@ufl.edu::9e96070c-8216-4283-93de-ae52359e695f" providerId="AD" clId="Web-{83A2DD18-EF5D-8D02-970E-5CA9EBF05DD1}" dt="2024-04-08T20:35:47.360" v="248" actId="1076"/>
        <pc:sldMkLst>
          <pc:docMk/>
          <pc:sldMk cId="2444075380" sldId="263"/>
        </pc:sldMkLst>
        <pc:spChg chg="mod">
          <ac:chgData name="Wang,Xiaoshan" userId="S::xiaoshanwang@ufl.edu::9e96070c-8216-4283-93de-ae52359e695f" providerId="AD" clId="Web-{83A2DD18-EF5D-8D02-970E-5CA9EBF05DD1}" dt="2024-04-08T20:19:16.928" v="77" actId="20577"/>
          <ac:spMkLst>
            <pc:docMk/>
            <pc:sldMk cId="2444075380" sldId="263"/>
            <ac:spMk id="2" creationId="{74209AE6-E040-97BF-A779-DB7DFEDADC04}"/>
          </ac:spMkLst>
        </pc:spChg>
        <pc:spChg chg="del">
          <ac:chgData name="Wang,Xiaoshan" userId="S::xiaoshanwang@ufl.edu::9e96070c-8216-4283-93de-ae52359e695f" providerId="AD" clId="Web-{83A2DD18-EF5D-8D02-970E-5CA9EBF05DD1}" dt="2024-04-08T20:18:08.113" v="5"/>
          <ac:spMkLst>
            <pc:docMk/>
            <pc:sldMk cId="2444075380" sldId="263"/>
            <ac:spMk id="8" creationId="{5945DED4-FD66-75B1-1668-7994F07DD044}"/>
          </ac:spMkLst>
        </pc:spChg>
        <pc:spChg chg="add del mod">
          <ac:chgData name="Wang,Xiaoshan" userId="S::xiaoshanwang@ufl.edu::9e96070c-8216-4283-93de-ae52359e695f" providerId="AD" clId="Web-{83A2DD18-EF5D-8D02-970E-5CA9EBF05DD1}" dt="2024-04-08T20:18:06.878" v="4"/>
          <ac:spMkLst>
            <pc:docMk/>
            <pc:sldMk cId="2444075380" sldId="263"/>
            <ac:spMk id="9" creationId="{12A4B9C2-BB0C-6B60-B0DD-F128CEB7C26A}"/>
          </ac:spMkLst>
        </pc:spChg>
        <pc:spChg chg="add del mod">
          <ac:chgData name="Wang,Xiaoshan" userId="S::xiaoshanwang@ufl.edu::9e96070c-8216-4283-93de-ae52359e695f" providerId="AD" clId="Web-{83A2DD18-EF5D-8D02-970E-5CA9EBF05DD1}" dt="2024-04-08T20:18:13.863" v="8"/>
          <ac:spMkLst>
            <pc:docMk/>
            <pc:sldMk cId="2444075380" sldId="263"/>
            <ac:spMk id="10" creationId="{33FAA61D-A0D9-4F0E-D4B5-57ADF831C298}"/>
          </ac:spMkLst>
        </pc:spChg>
        <pc:spChg chg="add mod">
          <ac:chgData name="Wang,Xiaoshan" userId="S::xiaoshanwang@ufl.edu::9e96070c-8216-4283-93de-ae52359e695f" providerId="AD" clId="Web-{83A2DD18-EF5D-8D02-970E-5CA9EBF05DD1}" dt="2024-04-08T20:23:19.048" v="109" actId="20577"/>
          <ac:spMkLst>
            <pc:docMk/>
            <pc:sldMk cId="2444075380" sldId="263"/>
            <ac:spMk id="11" creationId="{4DE4BE12-29D0-6638-A50C-D1CF84C7E96B}"/>
          </ac:spMkLst>
        </pc:spChg>
        <pc:spChg chg="add mod">
          <ac:chgData name="Wang,Xiaoshan" userId="S::xiaoshanwang@ufl.edu::9e96070c-8216-4283-93de-ae52359e695f" providerId="AD" clId="Web-{83A2DD18-EF5D-8D02-970E-5CA9EBF05DD1}" dt="2024-04-08T20:27:22.527" v="174" actId="20577"/>
          <ac:spMkLst>
            <pc:docMk/>
            <pc:sldMk cId="2444075380" sldId="263"/>
            <ac:spMk id="12" creationId="{531A6693-2ECA-4B8E-14C6-CB11FB0F4B78}"/>
          </ac:spMkLst>
        </pc:spChg>
        <pc:picChg chg="del">
          <ac:chgData name="Wang,Xiaoshan" userId="S::xiaoshanwang@ufl.edu::9e96070c-8216-4283-93de-ae52359e695f" providerId="AD" clId="Web-{83A2DD18-EF5D-8D02-970E-5CA9EBF05DD1}" dt="2024-04-08T20:18:02.847" v="3"/>
          <ac:picMkLst>
            <pc:docMk/>
            <pc:sldMk cId="2444075380" sldId="263"/>
            <ac:picMk id="4" creationId="{1EE59D81-15BF-4729-BACE-E4D198941880}"/>
          </ac:picMkLst>
        </pc:picChg>
        <pc:picChg chg="del">
          <ac:chgData name="Wang,Xiaoshan" userId="S::xiaoshanwang@ufl.edu::9e96070c-8216-4283-93de-ae52359e695f" providerId="AD" clId="Web-{83A2DD18-EF5D-8D02-970E-5CA9EBF05DD1}" dt="2024-04-08T20:18:00.956" v="0"/>
          <ac:picMkLst>
            <pc:docMk/>
            <pc:sldMk cId="2444075380" sldId="263"/>
            <ac:picMk id="5" creationId="{FCC96A13-39BE-6EC1-CAEB-1E827AC9C555}"/>
          </ac:picMkLst>
        </pc:picChg>
        <pc:picChg chg="del">
          <ac:chgData name="Wang,Xiaoshan" userId="S::xiaoshanwang@ufl.edu::9e96070c-8216-4283-93de-ae52359e695f" providerId="AD" clId="Web-{83A2DD18-EF5D-8D02-970E-5CA9EBF05DD1}" dt="2024-04-08T20:18:01.831" v="1"/>
          <ac:picMkLst>
            <pc:docMk/>
            <pc:sldMk cId="2444075380" sldId="263"/>
            <ac:picMk id="6" creationId="{5F2F3911-5053-1654-EA52-1B7BBA19C223}"/>
          </ac:picMkLst>
        </pc:picChg>
        <pc:picChg chg="del">
          <ac:chgData name="Wang,Xiaoshan" userId="S::xiaoshanwang@ufl.edu::9e96070c-8216-4283-93de-ae52359e695f" providerId="AD" clId="Web-{83A2DD18-EF5D-8D02-970E-5CA9EBF05DD1}" dt="2024-04-08T20:18:02.347" v="2"/>
          <ac:picMkLst>
            <pc:docMk/>
            <pc:sldMk cId="2444075380" sldId="263"/>
            <ac:picMk id="7" creationId="{456702CF-67C3-0BFD-1B8B-75506BB3D613}"/>
          </ac:picMkLst>
        </pc:picChg>
        <pc:picChg chg="add mod">
          <ac:chgData name="Wang,Xiaoshan" userId="S::xiaoshanwang@ufl.edu::9e96070c-8216-4283-93de-ae52359e695f" providerId="AD" clId="Web-{83A2DD18-EF5D-8D02-970E-5CA9EBF05DD1}" dt="2024-04-08T20:35:40.547" v="247" actId="1076"/>
          <ac:picMkLst>
            <pc:docMk/>
            <pc:sldMk cId="2444075380" sldId="263"/>
            <ac:picMk id="13" creationId="{5227D6B1-32C9-16B3-6D79-5069D8428D4B}"/>
          </ac:picMkLst>
        </pc:picChg>
        <pc:picChg chg="add mod">
          <ac:chgData name="Wang,Xiaoshan" userId="S::xiaoshanwang@ufl.edu::9e96070c-8216-4283-93de-ae52359e695f" providerId="AD" clId="Web-{83A2DD18-EF5D-8D02-970E-5CA9EBF05DD1}" dt="2024-04-08T20:31:41.600" v="234" actId="1076"/>
          <ac:picMkLst>
            <pc:docMk/>
            <pc:sldMk cId="2444075380" sldId="263"/>
            <ac:picMk id="14" creationId="{1CE27FB3-9B9F-91AF-B1E0-6064EE9F9E4F}"/>
          </ac:picMkLst>
        </pc:picChg>
        <pc:picChg chg="add mod">
          <ac:chgData name="Wang,Xiaoshan" userId="S::xiaoshanwang@ufl.edu::9e96070c-8216-4283-93de-ae52359e695f" providerId="AD" clId="Web-{83A2DD18-EF5D-8D02-970E-5CA9EBF05DD1}" dt="2024-04-08T20:30:31.331" v="213" actId="14100"/>
          <ac:picMkLst>
            <pc:docMk/>
            <pc:sldMk cId="2444075380" sldId="263"/>
            <ac:picMk id="15" creationId="{9FD1B5E4-31A2-6FC5-FB10-1C8336B9AD3D}"/>
          </ac:picMkLst>
        </pc:picChg>
        <pc:picChg chg="add mod">
          <ac:chgData name="Wang,Xiaoshan" userId="S::xiaoshanwang@ufl.edu::9e96070c-8216-4283-93de-ae52359e695f" providerId="AD" clId="Web-{83A2DD18-EF5D-8D02-970E-5CA9EBF05DD1}" dt="2024-04-08T20:35:47.360" v="248" actId="1076"/>
          <ac:picMkLst>
            <pc:docMk/>
            <pc:sldMk cId="2444075380" sldId="263"/>
            <ac:picMk id="16" creationId="{ED18C890-713C-60AD-FA6E-EA75C6984820}"/>
          </ac:picMkLst>
        </pc:picChg>
        <pc:picChg chg="add mod">
          <ac:chgData name="Wang,Xiaoshan" userId="S::xiaoshanwang@ufl.edu::9e96070c-8216-4283-93de-ae52359e695f" providerId="AD" clId="Web-{83A2DD18-EF5D-8D02-970E-5CA9EBF05DD1}" dt="2024-04-08T20:35:36.891" v="246" actId="1076"/>
          <ac:picMkLst>
            <pc:docMk/>
            <pc:sldMk cId="2444075380" sldId="263"/>
            <ac:picMk id="17" creationId="{F147A066-EB29-068F-88B5-F5B02FC11465}"/>
          </ac:picMkLst>
        </pc:picChg>
      </pc:sldChg>
    </pc:docChg>
  </pc:docChgLst>
  <pc:docChgLst>
    <pc:chgData name="Rosen,Jay M" userId="S::jayrosen@ufl.edu::6232dac5-ee89-414a-ac1c-c3399a992350" providerId="AD" clId="Web-{360FB520-B9CE-4EA8-8CA3-6EC1DBA73BA5}"/>
    <pc:docChg chg="modSld">
      <pc:chgData name="Rosen,Jay M" userId="S::jayrosen@ufl.edu::6232dac5-ee89-414a-ac1c-c3399a992350" providerId="AD" clId="Web-{360FB520-B9CE-4EA8-8CA3-6EC1DBA73BA5}" dt="2024-04-10T21:16:08.217" v="0" actId="20577"/>
      <pc:docMkLst>
        <pc:docMk/>
      </pc:docMkLst>
      <pc:sldChg chg="modSp">
        <pc:chgData name="Rosen,Jay M" userId="S::jayrosen@ufl.edu::6232dac5-ee89-414a-ac1c-c3399a992350" providerId="AD" clId="Web-{360FB520-B9CE-4EA8-8CA3-6EC1DBA73BA5}" dt="2024-04-10T21:16:08.217" v="0" actId="20577"/>
        <pc:sldMkLst>
          <pc:docMk/>
          <pc:sldMk cId="3887071863" sldId="276"/>
        </pc:sldMkLst>
        <pc:spChg chg="mod">
          <ac:chgData name="Rosen,Jay M" userId="S::jayrosen@ufl.edu::6232dac5-ee89-414a-ac1c-c3399a992350" providerId="AD" clId="Web-{360FB520-B9CE-4EA8-8CA3-6EC1DBA73BA5}" dt="2024-04-10T21:16:08.217" v="0" actId="20577"/>
          <ac:spMkLst>
            <pc:docMk/>
            <pc:sldMk cId="3887071863" sldId="276"/>
            <ac:spMk id="2" creationId="{524BA7A6-F4C1-90C9-E4F8-DEE37F7DC755}"/>
          </ac:spMkLst>
        </pc:spChg>
      </pc:sldChg>
    </pc:docChg>
  </pc:docChgLst>
  <pc:docChgLst>
    <pc:chgData name="Rathore, Vijay S." userId="S::vijay.rathore@ufl.edu::f65c0c2e-2371-479b-b29b-75611c09682e" providerId="AD" clId="Web-{3DF08882-C1B1-4E2B-91BD-F61CB42A7EC9}"/>
    <pc:docChg chg="modSld">
      <pc:chgData name="Rathore, Vijay S." userId="S::vijay.rathore@ufl.edu::f65c0c2e-2371-479b-b29b-75611c09682e" providerId="AD" clId="Web-{3DF08882-C1B1-4E2B-91BD-F61CB42A7EC9}" dt="2024-04-08T14:41:01.440" v="85"/>
      <pc:docMkLst>
        <pc:docMk/>
      </pc:docMkLst>
      <pc:sldChg chg="addSp delSp modSp modNotes">
        <pc:chgData name="Rathore, Vijay S." userId="S::vijay.rathore@ufl.edu::f65c0c2e-2371-479b-b29b-75611c09682e" providerId="AD" clId="Web-{3DF08882-C1B1-4E2B-91BD-F61CB42A7EC9}" dt="2024-04-08T14:41:01.440" v="85"/>
        <pc:sldMkLst>
          <pc:docMk/>
          <pc:sldMk cId="3988196540" sldId="273"/>
        </pc:sldMkLst>
        <pc:picChg chg="add del mod">
          <ac:chgData name="Rathore, Vijay S." userId="S::vijay.rathore@ufl.edu::f65c0c2e-2371-479b-b29b-75611c09682e" providerId="AD" clId="Web-{3DF08882-C1B1-4E2B-91BD-F61CB42A7EC9}" dt="2024-04-08T14:36:04.647" v="3"/>
          <ac:picMkLst>
            <pc:docMk/>
            <pc:sldMk cId="3988196540" sldId="273"/>
            <ac:picMk id="4" creationId="{4A6B0B43-4DBE-4495-B118-29DFABD80EE1}"/>
          </ac:picMkLst>
        </pc:picChg>
        <pc:picChg chg="add del mod">
          <ac:chgData name="Rathore, Vijay S." userId="S::vijay.rathore@ufl.edu::f65c0c2e-2371-479b-b29b-75611c09682e" providerId="AD" clId="Web-{3DF08882-C1B1-4E2B-91BD-F61CB42A7EC9}" dt="2024-04-08T14:39:20.061" v="13"/>
          <ac:picMkLst>
            <pc:docMk/>
            <pc:sldMk cId="3988196540" sldId="273"/>
            <ac:picMk id="5" creationId="{36E049BA-E221-521E-BCCB-14B57B000426}"/>
          </ac:picMkLst>
        </pc:picChg>
        <pc:picChg chg="add del mod">
          <ac:chgData name="Rathore, Vijay S." userId="S::vijay.rathore@ufl.edu::f65c0c2e-2371-479b-b29b-75611c09682e" providerId="AD" clId="Web-{3DF08882-C1B1-4E2B-91BD-F61CB42A7EC9}" dt="2024-04-08T14:39:50.859" v="21"/>
          <ac:picMkLst>
            <pc:docMk/>
            <pc:sldMk cId="3988196540" sldId="273"/>
            <ac:picMk id="6" creationId="{447FC6BD-CFDE-7870-B983-4F552BF0B893}"/>
          </ac:picMkLst>
        </pc:picChg>
        <pc:picChg chg="add mod">
          <ac:chgData name="Rathore, Vijay S." userId="S::vijay.rathore@ufl.edu::f65c0c2e-2371-479b-b29b-75611c09682e" providerId="AD" clId="Web-{3DF08882-C1B1-4E2B-91BD-F61CB42A7EC9}" dt="2024-04-08T14:39:23.983" v="16" actId="1076"/>
          <ac:picMkLst>
            <pc:docMk/>
            <pc:sldMk cId="3988196540" sldId="273"/>
            <ac:picMk id="7" creationId="{4A72FB3C-7DC8-90CB-1B21-E4EE8D2884E1}"/>
          </ac:picMkLst>
        </pc:picChg>
        <pc:picChg chg="add mod">
          <ac:chgData name="Rathore, Vijay S." userId="S::vijay.rathore@ufl.edu::f65c0c2e-2371-479b-b29b-75611c09682e" providerId="AD" clId="Web-{3DF08882-C1B1-4E2B-91BD-F61CB42A7EC9}" dt="2024-04-08T14:39:56.531" v="23" actId="1076"/>
          <ac:picMkLst>
            <pc:docMk/>
            <pc:sldMk cId="3988196540" sldId="273"/>
            <ac:picMk id="8" creationId="{7E7D4CEB-5955-70F9-4E98-B91781D1C02D}"/>
          </ac:picMkLst>
        </pc:picChg>
      </pc:sldChg>
    </pc:docChg>
  </pc:docChgLst>
  <pc:docChgLst>
    <pc:chgData name="Castro, Alec K." userId="S::aleccastro@ufl.edu::28b72ce0-6821-4095-b6d2-1953ab7b57cc" providerId="AD" clId="Web-{845BCF6B-F111-4DB7-B9B8-DBA59AB8D47C}"/>
    <pc:docChg chg="delSld modSection">
      <pc:chgData name="Castro, Alec K." userId="S::aleccastro@ufl.edu::28b72ce0-6821-4095-b6d2-1953ab7b57cc" providerId="AD" clId="Web-{845BCF6B-F111-4DB7-B9B8-DBA59AB8D47C}" dt="2024-04-14T18:47:29.193" v="0"/>
      <pc:docMkLst>
        <pc:docMk/>
      </pc:docMkLst>
      <pc:sldChg chg="del">
        <pc:chgData name="Castro, Alec K." userId="S::aleccastro@ufl.edu::28b72ce0-6821-4095-b6d2-1953ab7b57cc" providerId="AD" clId="Web-{845BCF6B-F111-4DB7-B9B8-DBA59AB8D47C}" dt="2024-04-14T18:47:29.193" v="0"/>
        <pc:sldMkLst>
          <pc:docMk/>
          <pc:sldMk cId="3180870046" sldId="292"/>
        </pc:sldMkLst>
      </pc:sldChg>
    </pc:docChg>
  </pc:docChgLst>
  <pc:docChgLst>
    <pc:chgData name="Rosen,Jay M" userId="S::jayrosen@ufl.edu::6232dac5-ee89-414a-ac1c-c3399a992350" providerId="AD" clId="Web-{B6B89844-083F-42C2-B84F-5378271A8A52}"/>
    <pc:docChg chg="delSld modSld sldOrd">
      <pc:chgData name="Rosen,Jay M" userId="S::jayrosen@ufl.edu::6232dac5-ee89-414a-ac1c-c3399a992350" providerId="AD" clId="Web-{B6B89844-083F-42C2-B84F-5378271A8A52}" dt="2024-04-12T12:13:22.498" v="181"/>
      <pc:docMkLst>
        <pc:docMk/>
      </pc:docMkLst>
      <pc:sldChg chg="addSp delSp modSp">
        <pc:chgData name="Rosen,Jay M" userId="S::jayrosen@ufl.edu::6232dac5-ee89-414a-ac1c-c3399a992350" providerId="AD" clId="Web-{B6B89844-083F-42C2-B84F-5378271A8A52}" dt="2024-04-12T11:52:41.897" v="57" actId="1076"/>
        <pc:sldMkLst>
          <pc:docMk/>
          <pc:sldMk cId="4266394461" sldId="257"/>
        </pc:sldMkLst>
        <pc:spChg chg="mod">
          <ac:chgData name="Rosen,Jay M" userId="S::jayrosen@ufl.edu::6232dac5-ee89-414a-ac1c-c3399a992350" providerId="AD" clId="Web-{B6B89844-083F-42C2-B84F-5378271A8A52}" dt="2024-04-12T11:52:37.522" v="56" actId="1076"/>
          <ac:spMkLst>
            <pc:docMk/>
            <pc:sldMk cId="4266394461" sldId="257"/>
            <ac:spMk id="2" creationId="{E514DF13-0C5C-C955-F8B3-45099EC80718}"/>
          </ac:spMkLst>
        </pc:spChg>
        <pc:spChg chg="del">
          <ac:chgData name="Rosen,Jay M" userId="S::jayrosen@ufl.edu::6232dac5-ee89-414a-ac1c-c3399a992350" providerId="AD" clId="Web-{B6B89844-083F-42C2-B84F-5378271A8A52}" dt="2024-04-12T11:50:49.018" v="18"/>
          <ac:spMkLst>
            <pc:docMk/>
            <pc:sldMk cId="4266394461" sldId="257"/>
            <ac:spMk id="4" creationId="{AE549973-09C5-2FDA-3633-93D7E6124FDD}"/>
          </ac:spMkLst>
        </pc:spChg>
        <pc:spChg chg="add mod">
          <ac:chgData name="Rosen,Jay M" userId="S::jayrosen@ufl.edu::6232dac5-ee89-414a-ac1c-c3399a992350" providerId="AD" clId="Web-{B6B89844-083F-42C2-B84F-5378271A8A52}" dt="2024-04-12T11:52:41.897" v="57" actId="1076"/>
          <ac:spMkLst>
            <pc:docMk/>
            <pc:sldMk cId="4266394461" sldId="257"/>
            <ac:spMk id="5" creationId="{118D85BF-D190-0AC7-9543-2C3067A26706}"/>
          </ac:spMkLst>
        </pc:spChg>
        <pc:spChg chg="del">
          <ac:chgData name="Rosen,Jay M" userId="S::jayrosen@ufl.edu::6232dac5-ee89-414a-ac1c-c3399a992350" providerId="AD" clId="Web-{B6B89844-083F-42C2-B84F-5378271A8A52}" dt="2024-04-12T11:51:47.411" v="44"/>
          <ac:spMkLst>
            <pc:docMk/>
            <pc:sldMk cId="4266394461" sldId="257"/>
            <ac:spMk id="34" creationId="{59B296B9-C5A5-4E4F-9B60-C907B5F1466C}"/>
          </ac:spMkLst>
        </pc:spChg>
        <pc:spChg chg="del">
          <ac:chgData name="Rosen,Jay M" userId="S::jayrosen@ufl.edu::6232dac5-ee89-414a-ac1c-c3399a992350" providerId="AD" clId="Web-{B6B89844-083F-42C2-B84F-5378271A8A52}" dt="2024-04-12T11:51:47.411" v="44"/>
          <ac:spMkLst>
            <pc:docMk/>
            <pc:sldMk cId="4266394461" sldId="257"/>
            <ac:spMk id="35" creationId="{9F7D5CDA-D291-4307-BF55-1381FED29634}"/>
          </ac:spMkLst>
        </pc:spChg>
        <pc:spChg chg="del">
          <ac:chgData name="Rosen,Jay M" userId="S::jayrosen@ufl.edu::6232dac5-ee89-414a-ac1c-c3399a992350" providerId="AD" clId="Web-{B6B89844-083F-42C2-B84F-5378271A8A52}" dt="2024-04-12T11:51:47.411" v="44"/>
          <ac:spMkLst>
            <pc:docMk/>
            <pc:sldMk cId="4266394461" sldId="257"/>
            <ac:spMk id="39" creationId="{D0300FD3-5AF1-6305-15FA-9078072672E2}"/>
          </ac:spMkLst>
        </pc:spChg>
        <pc:spChg chg="add">
          <ac:chgData name="Rosen,Jay M" userId="S::jayrosen@ufl.edu::6232dac5-ee89-414a-ac1c-c3399a992350" providerId="AD" clId="Web-{B6B89844-083F-42C2-B84F-5378271A8A52}" dt="2024-04-12T11:51:47.411" v="44"/>
          <ac:spMkLst>
            <pc:docMk/>
            <pc:sldMk cId="4266394461" sldId="257"/>
            <ac:spMk id="44" creationId="{9F7D5CDA-D291-4307-BF55-1381FED29634}"/>
          </ac:spMkLst>
        </pc:spChg>
        <pc:picChg chg="mod ord">
          <ac:chgData name="Rosen,Jay M" userId="S::jayrosen@ufl.edu::6232dac5-ee89-414a-ac1c-c3399a992350" providerId="AD" clId="Web-{B6B89844-083F-42C2-B84F-5378271A8A52}" dt="2024-04-12T11:51:47.411" v="44"/>
          <ac:picMkLst>
            <pc:docMk/>
            <pc:sldMk cId="4266394461" sldId="257"/>
            <ac:picMk id="3" creationId="{419261E8-B9DA-0C00-89A7-5FC90399890F}"/>
          </ac:picMkLst>
        </pc:picChg>
      </pc:sldChg>
      <pc:sldChg chg="addSp delSp modSp mod setBg">
        <pc:chgData name="Rosen,Jay M" userId="S::jayrosen@ufl.edu::6232dac5-ee89-414a-ac1c-c3399a992350" providerId="AD" clId="Web-{B6B89844-083F-42C2-B84F-5378271A8A52}" dt="2024-04-12T11:55:54.045" v="63"/>
        <pc:sldMkLst>
          <pc:docMk/>
          <pc:sldMk cId="1066968318" sldId="265"/>
        </pc:sldMkLst>
        <pc:spChg chg="mod">
          <ac:chgData name="Rosen,Jay M" userId="S::jayrosen@ufl.edu::6232dac5-ee89-414a-ac1c-c3399a992350" providerId="AD" clId="Web-{B6B89844-083F-42C2-B84F-5378271A8A52}" dt="2024-04-12T11:55:54.045" v="63"/>
          <ac:spMkLst>
            <pc:docMk/>
            <pc:sldMk cId="1066968318" sldId="265"/>
            <ac:spMk id="2" creationId="{9BFFA79A-BFFE-8C8D-A627-ACF995CCC411}"/>
          </ac:spMkLst>
        </pc:spChg>
        <pc:spChg chg="ord">
          <ac:chgData name="Rosen,Jay M" userId="S::jayrosen@ufl.edu::6232dac5-ee89-414a-ac1c-c3399a992350" providerId="AD" clId="Web-{B6B89844-083F-42C2-B84F-5378271A8A52}" dt="2024-04-12T11:55:54.045" v="63"/>
          <ac:spMkLst>
            <pc:docMk/>
            <pc:sldMk cId="1066968318" sldId="265"/>
            <ac:spMk id="5" creationId="{7AAC35D6-3F2D-F35B-F11E-643F69E5C7CA}"/>
          </ac:spMkLst>
        </pc:spChg>
        <pc:spChg chg="mod">
          <ac:chgData name="Rosen,Jay M" userId="S::jayrosen@ufl.edu::6232dac5-ee89-414a-ac1c-c3399a992350" providerId="AD" clId="Web-{B6B89844-083F-42C2-B84F-5378271A8A52}" dt="2024-04-12T11:55:54.045" v="63"/>
          <ac:spMkLst>
            <pc:docMk/>
            <pc:sldMk cId="1066968318" sldId="265"/>
            <ac:spMk id="6" creationId="{2201E3D1-D06C-3AE1-3643-603C28D48E7A}"/>
          </ac:spMkLst>
        </pc:spChg>
        <pc:spChg chg="add">
          <ac:chgData name="Rosen,Jay M" userId="S::jayrosen@ufl.edu::6232dac5-ee89-414a-ac1c-c3399a992350" providerId="AD" clId="Web-{B6B89844-083F-42C2-B84F-5378271A8A52}" dt="2024-04-12T11:55:54.045" v="63"/>
          <ac:spMkLst>
            <pc:docMk/>
            <pc:sldMk cId="1066968318" sldId="265"/>
            <ac:spMk id="10" creationId="{9F7D5CDA-D291-4307-BF55-1381FED29634}"/>
          </ac:spMkLst>
        </pc:spChg>
        <pc:spChg chg="add">
          <ac:chgData name="Rosen,Jay M" userId="S::jayrosen@ufl.edu::6232dac5-ee89-414a-ac1c-c3399a992350" providerId="AD" clId="Web-{B6B89844-083F-42C2-B84F-5378271A8A52}" dt="2024-04-12T11:55:54.045" v="63"/>
          <ac:spMkLst>
            <pc:docMk/>
            <pc:sldMk cId="1066968318" sldId="265"/>
            <ac:spMk id="12" creationId="{59B296B9-C5A5-4E4F-9B60-C907B5F1466C}"/>
          </ac:spMkLst>
        </pc:spChg>
        <pc:spChg chg="add">
          <ac:chgData name="Rosen,Jay M" userId="S::jayrosen@ufl.edu::6232dac5-ee89-414a-ac1c-c3399a992350" providerId="AD" clId="Web-{B6B89844-083F-42C2-B84F-5378271A8A52}" dt="2024-04-12T11:55:54.045" v="63"/>
          <ac:spMkLst>
            <pc:docMk/>
            <pc:sldMk cId="1066968318" sldId="265"/>
            <ac:spMk id="15" creationId="{D0300FD3-5AF1-6305-15FA-9078072672E2}"/>
          </ac:spMkLst>
        </pc:spChg>
        <pc:picChg chg="add mod ord">
          <ac:chgData name="Rosen,Jay M" userId="S::jayrosen@ufl.edu::6232dac5-ee89-414a-ac1c-c3399a992350" providerId="AD" clId="Web-{B6B89844-083F-42C2-B84F-5378271A8A52}" dt="2024-04-12T11:55:54.045" v="63"/>
          <ac:picMkLst>
            <pc:docMk/>
            <pc:sldMk cId="1066968318" sldId="265"/>
            <ac:picMk id="3" creationId="{CF3F4472-12BB-FD16-5244-A4F63E993541}"/>
          </ac:picMkLst>
        </pc:picChg>
        <pc:picChg chg="del">
          <ac:chgData name="Rosen,Jay M" userId="S::jayrosen@ufl.edu::6232dac5-ee89-414a-ac1c-c3399a992350" providerId="AD" clId="Web-{B6B89844-083F-42C2-B84F-5378271A8A52}" dt="2024-04-12T11:53:34.259" v="58"/>
          <ac:picMkLst>
            <pc:docMk/>
            <pc:sldMk cId="1066968318" sldId="265"/>
            <ac:picMk id="11" creationId="{32624B5E-9578-8BC6-D63C-065C3D5A7A09}"/>
          </ac:picMkLst>
        </pc:picChg>
        <pc:picChg chg="del">
          <ac:chgData name="Rosen,Jay M" userId="S::jayrosen@ufl.edu::6232dac5-ee89-414a-ac1c-c3399a992350" providerId="AD" clId="Web-{B6B89844-083F-42C2-B84F-5378271A8A52}" dt="2024-04-12T11:53:34.759" v="59"/>
          <ac:picMkLst>
            <pc:docMk/>
            <pc:sldMk cId="1066968318" sldId="265"/>
            <ac:picMk id="13" creationId="{0E69D9DC-0FE6-DBAE-A73C-7B23F77237D7}"/>
          </ac:picMkLst>
        </pc:picChg>
      </pc:sldChg>
      <pc:sldChg chg="modSp">
        <pc:chgData name="Rosen,Jay M" userId="S::jayrosen@ufl.edu::6232dac5-ee89-414a-ac1c-c3399a992350" providerId="AD" clId="Web-{B6B89844-083F-42C2-B84F-5378271A8A52}" dt="2024-04-12T12:09:27.254" v="152" actId="14100"/>
        <pc:sldMkLst>
          <pc:docMk/>
          <pc:sldMk cId="2715228821" sldId="266"/>
        </pc:sldMkLst>
        <pc:spChg chg="mod">
          <ac:chgData name="Rosen,Jay M" userId="S::jayrosen@ufl.edu::6232dac5-ee89-414a-ac1c-c3399a992350" providerId="AD" clId="Web-{B6B89844-083F-42C2-B84F-5378271A8A52}" dt="2024-04-12T12:09:27.254" v="152" actId="14100"/>
          <ac:spMkLst>
            <pc:docMk/>
            <pc:sldMk cId="2715228821" sldId="266"/>
            <ac:spMk id="3" creationId="{E6A16CFD-D366-E0DD-5723-33F596265AA7}"/>
          </ac:spMkLst>
        </pc:spChg>
      </pc:sldChg>
      <pc:sldChg chg="modSp">
        <pc:chgData name="Rosen,Jay M" userId="S::jayrosen@ufl.edu::6232dac5-ee89-414a-ac1c-c3399a992350" providerId="AD" clId="Web-{B6B89844-083F-42C2-B84F-5378271A8A52}" dt="2024-04-12T12:10:50.461" v="159" actId="20577"/>
        <pc:sldMkLst>
          <pc:docMk/>
          <pc:sldMk cId="2631621186" sldId="268"/>
        </pc:sldMkLst>
        <pc:spChg chg="mod">
          <ac:chgData name="Rosen,Jay M" userId="S::jayrosen@ufl.edu::6232dac5-ee89-414a-ac1c-c3399a992350" providerId="AD" clId="Web-{B6B89844-083F-42C2-B84F-5378271A8A52}" dt="2024-04-12T12:10:50.461" v="159" actId="20577"/>
          <ac:spMkLst>
            <pc:docMk/>
            <pc:sldMk cId="2631621186" sldId="268"/>
            <ac:spMk id="2" creationId="{7DA78373-7521-ABC6-9480-AD970DDB0AF2}"/>
          </ac:spMkLst>
        </pc:spChg>
      </pc:sldChg>
      <pc:sldChg chg="modSp del">
        <pc:chgData name="Rosen,Jay M" userId="S::jayrosen@ufl.edu::6232dac5-ee89-414a-ac1c-c3399a992350" providerId="AD" clId="Web-{B6B89844-083F-42C2-B84F-5378271A8A52}" dt="2024-04-12T12:10:42.601" v="158"/>
        <pc:sldMkLst>
          <pc:docMk/>
          <pc:sldMk cId="1086374126" sldId="270"/>
        </pc:sldMkLst>
        <pc:spChg chg="mod">
          <ac:chgData name="Rosen,Jay M" userId="S::jayrosen@ufl.edu::6232dac5-ee89-414a-ac1c-c3399a992350" providerId="AD" clId="Web-{B6B89844-083F-42C2-B84F-5378271A8A52}" dt="2024-04-12T12:10:21.694" v="157" actId="1076"/>
          <ac:spMkLst>
            <pc:docMk/>
            <pc:sldMk cId="1086374126" sldId="270"/>
            <ac:spMk id="3" creationId="{C910C591-3981-7865-8F6B-1F022179233B}"/>
          </ac:spMkLst>
        </pc:spChg>
      </pc:sldChg>
      <pc:sldChg chg="modSp">
        <pc:chgData name="Rosen,Jay M" userId="S::jayrosen@ufl.edu::6232dac5-ee89-414a-ac1c-c3399a992350" providerId="AD" clId="Web-{B6B89844-083F-42C2-B84F-5378271A8A52}" dt="2024-04-12T12:09:11.676" v="149" actId="20577"/>
        <pc:sldMkLst>
          <pc:docMk/>
          <pc:sldMk cId="2608378993" sldId="272"/>
        </pc:sldMkLst>
        <pc:spChg chg="mod">
          <ac:chgData name="Rosen,Jay M" userId="S::jayrosen@ufl.edu::6232dac5-ee89-414a-ac1c-c3399a992350" providerId="AD" clId="Web-{B6B89844-083F-42C2-B84F-5378271A8A52}" dt="2024-04-12T12:09:11.676" v="149" actId="20577"/>
          <ac:spMkLst>
            <pc:docMk/>
            <pc:sldMk cId="2608378993" sldId="272"/>
            <ac:spMk id="3" creationId="{8CDC4B52-709C-89E3-8BDE-28F7D7A27FA7}"/>
          </ac:spMkLst>
        </pc:spChg>
      </pc:sldChg>
      <pc:sldChg chg="modSp">
        <pc:chgData name="Rosen,Jay M" userId="S::jayrosen@ufl.edu::6232dac5-ee89-414a-ac1c-c3399a992350" providerId="AD" clId="Web-{B6B89844-083F-42C2-B84F-5378271A8A52}" dt="2024-04-12T12:12:35.652" v="177" actId="1076"/>
        <pc:sldMkLst>
          <pc:docMk/>
          <pc:sldMk cId="3988196540" sldId="273"/>
        </pc:sldMkLst>
        <pc:graphicFrameChg chg="mod">
          <ac:chgData name="Rosen,Jay M" userId="S::jayrosen@ufl.edu::6232dac5-ee89-414a-ac1c-c3399a992350" providerId="AD" clId="Web-{B6B89844-083F-42C2-B84F-5378271A8A52}" dt="2024-04-12T12:12:26.761" v="175" actId="1076"/>
          <ac:graphicFrameMkLst>
            <pc:docMk/>
            <pc:sldMk cId="3988196540" sldId="273"/>
            <ac:graphicFrameMk id="5" creationId="{3E3B0A79-8DA5-659A-E9DE-2D6EF0BE9713}"/>
          </ac:graphicFrameMkLst>
        </pc:graphicFrameChg>
        <pc:picChg chg="mod">
          <ac:chgData name="Rosen,Jay M" userId="S::jayrosen@ufl.edu::6232dac5-ee89-414a-ac1c-c3399a992350" providerId="AD" clId="Web-{B6B89844-083F-42C2-B84F-5378271A8A52}" dt="2024-04-12T12:12:35.652" v="177" actId="1076"/>
          <ac:picMkLst>
            <pc:docMk/>
            <pc:sldMk cId="3988196540" sldId="273"/>
            <ac:picMk id="7" creationId="{4A72FB3C-7DC8-90CB-1B21-E4EE8D2884E1}"/>
          </ac:picMkLst>
        </pc:picChg>
        <pc:picChg chg="mod">
          <ac:chgData name="Rosen,Jay M" userId="S::jayrosen@ufl.edu::6232dac5-ee89-414a-ac1c-c3399a992350" providerId="AD" clId="Web-{B6B89844-083F-42C2-B84F-5378271A8A52}" dt="2024-04-12T12:12:33.496" v="176" actId="1076"/>
          <ac:picMkLst>
            <pc:docMk/>
            <pc:sldMk cId="3988196540" sldId="273"/>
            <ac:picMk id="8" creationId="{7E7D4CEB-5955-70F9-4E98-B91781D1C02D}"/>
          </ac:picMkLst>
        </pc:picChg>
      </pc:sldChg>
      <pc:sldChg chg="mod ord modShow">
        <pc:chgData name="Rosen,Jay M" userId="S::jayrosen@ufl.edu::6232dac5-ee89-414a-ac1c-c3399a992350" providerId="AD" clId="Web-{B6B89844-083F-42C2-B84F-5378271A8A52}" dt="2024-04-12T12:00:20.155" v="124"/>
        <pc:sldMkLst>
          <pc:docMk/>
          <pc:sldMk cId="2162777667" sldId="274"/>
        </pc:sldMkLst>
      </pc:sldChg>
      <pc:sldChg chg="modSp">
        <pc:chgData name="Rosen,Jay M" userId="S::jayrosen@ufl.edu::6232dac5-ee89-414a-ac1c-c3399a992350" providerId="AD" clId="Web-{B6B89844-083F-42C2-B84F-5378271A8A52}" dt="2024-04-12T12:08:45.722" v="143" actId="1076"/>
        <pc:sldMkLst>
          <pc:docMk/>
          <pc:sldMk cId="860357164" sldId="275"/>
        </pc:sldMkLst>
        <pc:picChg chg="mod">
          <ac:chgData name="Rosen,Jay M" userId="S::jayrosen@ufl.edu::6232dac5-ee89-414a-ac1c-c3399a992350" providerId="AD" clId="Web-{B6B89844-083F-42C2-B84F-5378271A8A52}" dt="2024-04-12T12:08:45.722" v="143" actId="1076"/>
          <ac:picMkLst>
            <pc:docMk/>
            <pc:sldMk cId="860357164" sldId="275"/>
            <ac:picMk id="5" creationId="{A3C0B6C7-646F-9D37-F97A-68A3AF500F80}"/>
          </ac:picMkLst>
        </pc:picChg>
      </pc:sldChg>
      <pc:sldChg chg="modSp">
        <pc:chgData name="Rosen,Jay M" userId="S::jayrosen@ufl.edu::6232dac5-ee89-414a-ac1c-c3399a992350" providerId="AD" clId="Web-{B6B89844-083F-42C2-B84F-5378271A8A52}" dt="2024-04-12T11:57:59.960" v="71" actId="1076"/>
        <pc:sldMkLst>
          <pc:docMk/>
          <pc:sldMk cId="1596552783" sldId="277"/>
        </pc:sldMkLst>
        <pc:spChg chg="mod">
          <ac:chgData name="Rosen,Jay M" userId="S::jayrosen@ufl.edu::6232dac5-ee89-414a-ac1c-c3399a992350" providerId="AD" clId="Web-{B6B89844-083F-42C2-B84F-5378271A8A52}" dt="2024-04-12T11:57:45.112" v="64" actId="20577"/>
          <ac:spMkLst>
            <pc:docMk/>
            <pc:sldMk cId="1596552783" sldId="277"/>
            <ac:spMk id="11" creationId="{4DE4BE12-29D0-6638-A50C-D1CF84C7E96B}"/>
          </ac:spMkLst>
        </pc:spChg>
        <pc:spChg chg="mod">
          <ac:chgData name="Rosen,Jay M" userId="S::jayrosen@ufl.edu::6232dac5-ee89-414a-ac1c-c3399a992350" providerId="AD" clId="Web-{B6B89844-083F-42C2-B84F-5378271A8A52}" dt="2024-04-12T11:57:59.960" v="71" actId="1076"/>
          <ac:spMkLst>
            <pc:docMk/>
            <pc:sldMk cId="1596552783" sldId="277"/>
            <ac:spMk id="12" creationId="{531A6693-2ECA-4B8E-14C6-CB11FB0F4B78}"/>
          </ac:spMkLst>
        </pc:spChg>
      </pc:sldChg>
      <pc:sldChg chg="modSp">
        <pc:chgData name="Rosen,Jay M" userId="S::jayrosen@ufl.edu::6232dac5-ee89-414a-ac1c-c3399a992350" providerId="AD" clId="Web-{B6B89844-083F-42C2-B84F-5378271A8A52}" dt="2024-04-12T12:11:45.713" v="174" actId="20577"/>
        <pc:sldMkLst>
          <pc:docMk/>
          <pc:sldMk cId="3627540837" sldId="279"/>
        </pc:sldMkLst>
        <pc:spChg chg="mod">
          <ac:chgData name="Rosen,Jay M" userId="S::jayrosen@ufl.edu::6232dac5-ee89-414a-ac1c-c3399a992350" providerId="AD" clId="Web-{B6B89844-083F-42C2-B84F-5378271A8A52}" dt="2024-04-12T12:11:45.713" v="174" actId="20577"/>
          <ac:spMkLst>
            <pc:docMk/>
            <pc:sldMk cId="3627540837" sldId="279"/>
            <ac:spMk id="3" creationId="{F14B56A9-CAB3-CF1A-F784-BA7ACBFB0FCD}"/>
          </ac:spMkLst>
        </pc:spChg>
      </pc:sldChg>
      <pc:sldChg chg="addSp delSp modSp">
        <pc:chgData name="Rosen,Jay M" userId="S::jayrosen@ufl.edu::6232dac5-ee89-414a-ac1c-c3399a992350" providerId="AD" clId="Web-{B6B89844-083F-42C2-B84F-5378271A8A52}" dt="2024-04-12T12:13:22.498" v="181"/>
        <pc:sldMkLst>
          <pc:docMk/>
          <pc:sldMk cId="3598372645" sldId="280"/>
        </pc:sldMkLst>
        <pc:spChg chg="del mod">
          <ac:chgData name="Rosen,Jay M" userId="S::jayrosen@ufl.edu::6232dac5-ee89-414a-ac1c-c3399a992350" providerId="AD" clId="Web-{B6B89844-083F-42C2-B84F-5378271A8A52}" dt="2024-04-12T12:13:14.607" v="179"/>
          <ac:spMkLst>
            <pc:docMk/>
            <pc:sldMk cId="3598372645" sldId="280"/>
            <ac:spMk id="2" creationId="{6B48FD42-D31C-7D39-2B5C-258BF64796CB}"/>
          </ac:spMkLst>
        </pc:spChg>
        <pc:spChg chg="add del mod">
          <ac:chgData name="Rosen,Jay M" userId="S::jayrosen@ufl.edu::6232dac5-ee89-414a-ac1c-c3399a992350" providerId="AD" clId="Web-{B6B89844-083F-42C2-B84F-5378271A8A52}" dt="2024-04-12T11:59:34.638" v="121"/>
          <ac:spMkLst>
            <pc:docMk/>
            <pc:sldMk cId="3598372645" sldId="280"/>
            <ac:spMk id="42" creationId="{A10187BF-E0E0-BB02-4A6B-5D4225B3EA00}"/>
          </ac:spMkLst>
        </pc:spChg>
        <pc:spChg chg="add del mod">
          <ac:chgData name="Rosen,Jay M" userId="S::jayrosen@ufl.edu::6232dac5-ee89-414a-ac1c-c3399a992350" providerId="AD" clId="Web-{B6B89844-083F-42C2-B84F-5378271A8A52}" dt="2024-04-12T11:59:32.013" v="120"/>
          <ac:spMkLst>
            <pc:docMk/>
            <pc:sldMk cId="3598372645" sldId="280"/>
            <ac:spMk id="43" creationId="{106B283C-33FE-2788-EDEF-3AF6730374EE}"/>
          </ac:spMkLst>
        </pc:spChg>
        <pc:spChg chg="add del mod">
          <ac:chgData name="Rosen,Jay M" userId="S::jayrosen@ufl.edu::6232dac5-ee89-414a-ac1c-c3399a992350" providerId="AD" clId="Web-{B6B89844-083F-42C2-B84F-5378271A8A52}" dt="2024-04-12T12:13:22.498" v="181"/>
          <ac:spMkLst>
            <pc:docMk/>
            <pc:sldMk cId="3598372645" sldId="280"/>
            <ac:spMk id="50" creationId="{941ABE3E-C1CE-FB04-094B-359968E0B2CB}"/>
          </ac:spMkLst>
        </pc:spChg>
        <pc:spChg chg="add">
          <ac:chgData name="Rosen,Jay M" userId="S::jayrosen@ufl.edu::6232dac5-ee89-414a-ac1c-c3399a992350" providerId="AD" clId="Web-{B6B89844-083F-42C2-B84F-5378271A8A52}" dt="2024-04-12T12:13:18.310" v="180"/>
          <ac:spMkLst>
            <pc:docMk/>
            <pc:sldMk cId="3598372645" sldId="280"/>
            <ac:spMk id="55" creationId="{582AA793-B1AD-B7B8-A85F-A5F79BD9B39A}"/>
          </ac:spMkLst>
        </pc:spChg>
        <pc:graphicFrameChg chg="add del modGraphic">
          <ac:chgData name="Rosen,Jay M" userId="S::jayrosen@ufl.edu::6232dac5-ee89-414a-ac1c-c3399a992350" providerId="AD" clId="Web-{B6B89844-083F-42C2-B84F-5378271A8A52}" dt="2024-04-12T11:59:37.201" v="122" actId="20577"/>
          <ac:graphicFrameMkLst>
            <pc:docMk/>
            <pc:sldMk cId="3598372645" sldId="280"/>
            <ac:graphicFrameMk id="16" creationId="{6EB1D134-C140-F974-7781-75406C0DD1C9}"/>
          </ac:graphicFrameMkLst>
        </pc:graphicFrameChg>
      </pc:sldChg>
      <pc:sldChg chg="modSp">
        <pc:chgData name="Rosen,Jay M" userId="S::jayrosen@ufl.edu::6232dac5-ee89-414a-ac1c-c3399a992350" providerId="AD" clId="Web-{B6B89844-083F-42C2-B84F-5378271A8A52}" dt="2024-04-12T10:42:15.092" v="17" actId="20577"/>
        <pc:sldMkLst>
          <pc:docMk/>
          <pc:sldMk cId="1241304805" sldId="281"/>
        </pc:sldMkLst>
        <pc:spChg chg="mod">
          <ac:chgData name="Rosen,Jay M" userId="S::jayrosen@ufl.edu::6232dac5-ee89-414a-ac1c-c3399a992350" providerId="AD" clId="Web-{B6B89844-083F-42C2-B84F-5378271A8A52}" dt="2024-04-12T10:42:15.092" v="17" actId="20577"/>
          <ac:spMkLst>
            <pc:docMk/>
            <pc:sldMk cId="1241304805" sldId="281"/>
            <ac:spMk id="6" creationId="{ED4F0F43-9E7A-BEF7-C25C-A32B4536AEB6}"/>
          </ac:spMkLst>
        </pc:spChg>
      </pc:sldChg>
      <pc:sldChg chg="addSp delSp modSp">
        <pc:chgData name="Rosen,Jay M" userId="S::jayrosen@ufl.edu::6232dac5-ee89-414a-ac1c-c3399a992350" providerId="AD" clId="Web-{B6B89844-083F-42C2-B84F-5378271A8A52}" dt="2024-04-12T12:07:20.843" v="137" actId="1076"/>
        <pc:sldMkLst>
          <pc:docMk/>
          <pc:sldMk cId="2604399405" sldId="284"/>
        </pc:sldMkLst>
        <pc:spChg chg="mod">
          <ac:chgData name="Rosen,Jay M" userId="S::jayrosen@ufl.edu::6232dac5-ee89-414a-ac1c-c3399a992350" providerId="AD" clId="Web-{B6B89844-083F-42C2-B84F-5378271A8A52}" dt="2024-04-12T12:07:17.953" v="136" actId="14100"/>
          <ac:spMkLst>
            <pc:docMk/>
            <pc:sldMk cId="2604399405" sldId="284"/>
            <ac:spMk id="11" creationId="{4DE4BE12-29D0-6638-A50C-D1CF84C7E96B}"/>
          </ac:spMkLst>
        </pc:spChg>
        <pc:spChg chg="mod">
          <ac:chgData name="Rosen,Jay M" userId="S::jayrosen@ufl.edu::6232dac5-ee89-414a-ac1c-c3399a992350" providerId="AD" clId="Web-{B6B89844-083F-42C2-B84F-5378271A8A52}" dt="2024-04-12T12:07:20.843" v="137" actId="1076"/>
          <ac:spMkLst>
            <pc:docMk/>
            <pc:sldMk cId="2604399405" sldId="284"/>
            <ac:spMk id="12" creationId="{531A6693-2ECA-4B8E-14C6-CB11FB0F4B78}"/>
          </ac:spMkLst>
        </pc:spChg>
        <pc:picChg chg="del">
          <ac:chgData name="Rosen,Jay M" userId="S::jayrosen@ufl.edu::6232dac5-ee89-414a-ac1c-c3399a992350" providerId="AD" clId="Web-{B6B89844-083F-42C2-B84F-5378271A8A52}" dt="2024-04-12T12:06:38.904" v="125"/>
          <ac:picMkLst>
            <pc:docMk/>
            <pc:sldMk cId="2604399405" sldId="284"/>
            <ac:picMk id="3" creationId="{20E5ABDE-EAA1-5A01-9F66-B1F50F015B34}"/>
          </ac:picMkLst>
        </pc:picChg>
        <pc:picChg chg="add mod">
          <ac:chgData name="Rosen,Jay M" userId="S::jayrosen@ufl.edu::6232dac5-ee89-414a-ac1c-c3399a992350" providerId="AD" clId="Web-{B6B89844-083F-42C2-B84F-5378271A8A52}" dt="2024-04-12T12:07:11.343" v="135" actId="1076"/>
          <ac:picMkLst>
            <pc:docMk/>
            <pc:sldMk cId="2604399405" sldId="284"/>
            <ac:picMk id="4" creationId="{FC3DDABB-B5DE-13ED-9F67-830C0BCEA431}"/>
          </ac:picMkLst>
        </pc:picChg>
      </pc:sldChg>
    </pc:docChg>
  </pc:docChgLst>
  <pc:docChgLst>
    <pc:chgData name="Wang,Xiaoshan" userId="S::xiaoshanwang@ufl.edu::9e96070c-8216-4283-93de-ae52359e695f" providerId="AD" clId="Web-{A2D60FFF-9D7A-318A-14E8-F3000569355F}"/>
    <pc:docChg chg="modSld">
      <pc:chgData name="Wang,Xiaoshan" userId="S::xiaoshanwang@ufl.edu::9e96070c-8216-4283-93de-ae52359e695f" providerId="AD" clId="Web-{A2D60FFF-9D7A-318A-14E8-F3000569355F}" dt="2024-04-08T15:03:26.969" v="72" actId="20577"/>
      <pc:docMkLst>
        <pc:docMk/>
      </pc:docMkLst>
      <pc:sldChg chg="addSp delSp modSp">
        <pc:chgData name="Wang,Xiaoshan" userId="S::xiaoshanwang@ufl.edu::9e96070c-8216-4283-93de-ae52359e695f" providerId="AD" clId="Web-{A2D60FFF-9D7A-318A-14E8-F3000569355F}" dt="2024-04-08T15:03:26.969" v="72" actId="20577"/>
        <pc:sldMkLst>
          <pc:docMk/>
          <pc:sldMk cId="2444075380" sldId="263"/>
        </pc:sldMkLst>
        <pc:spChg chg="mod">
          <ac:chgData name="Wang,Xiaoshan" userId="S::xiaoshanwang@ufl.edu::9e96070c-8216-4283-93de-ae52359e695f" providerId="AD" clId="Web-{A2D60FFF-9D7A-318A-14E8-F3000569355F}" dt="2024-04-08T14:54:47.845" v="11" actId="14100"/>
          <ac:spMkLst>
            <pc:docMk/>
            <pc:sldMk cId="2444075380" sldId="263"/>
            <ac:spMk id="2" creationId="{74209AE6-E040-97BF-A779-DB7DFEDADC04}"/>
          </ac:spMkLst>
        </pc:spChg>
        <pc:spChg chg="del mod">
          <ac:chgData name="Wang,Xiaoshan" userId="S::xiaoshanwang@ufl.edu::9e96070c-8216-4283-93de-ae52359e695f" providerId="AD" clId="Web-{A2D60FFF-9D7A-318A-14E8-F3000569355F}" dt="2024-04-08T14:55:58.316" v="12"/>
          <ac:spMkLst>
            <pc:docMk/>
            <pc:sldMk cId="2444075380" sldId="263"/>
            <ac:spMk id="3" creationId="{A3B55750-E3D9-1567-C03A-20F2E3F8D958}"/>
          </ac:spMkLst>
        </pc:spChg>
        <pc:spChg chg="add mod">
          <ac:chgData name="Wang,Xiaoshan" userId="S::xiaoshanwang@ufl.edu::9e96070c-8216-4283-93de-ae52359e695f" providerId="AD" clId="Web-{A2D60FFF-9D7A-318A-14E8-F3000569355F}" dt="2024-04-08T15:03:26.969" v="72" actId="20577"/>
          <ac:spMkLst>
            <pc:docMk/>
            <pc:sldMk cId="2444075380" sldId="263"/>
            <ac:spMk id="8" creationId="{5945DED4-FD66-75B1-1668-7994F07DD044}"/>
          </ac:spMkLst>
        </pc:spChg>
        <pc:picChg chg="add mod ord">
          <ac:chgData name="Wang,Xiaoshan" userId="S::xiaoshanwang@ufl.edu::9e96070c-8216-4283-93de-ae52359e695f" providerId="AD" clId="Web-{A2D60FFF-9D7A-318A-14E8-F3000569355F}" dt="2024-04-08T15:01:03.902" v="45" actId="1076"/>
          <ac:picMkLst>
            <pc:docMk/>
            <pc:sldMk cId="2444075380" sldId="263"/>
            <ac:picMk id="4" creationId="{1EE59D81-15BF-4729-BACE-E4D198941880}"/>
          </ac:picMkLst>
        </pc:picChg>
        <pc:picChg chg="add mod ord">
          <ac:chgData name="Wang,Xiaoshan" userId="S::xiaoshanwang@ufl.edu::9e96070c-8216-4283-93de-ae52359e695f" providerId="AD" clId="Web-{A2D60FFF-9D7A-318A-14E8-F3000569355F}" dt="2024-04-08T15:01:32.967" v="57" actId="1076"/>
          <ac:picMkLst>
            <pc:docMk/>
            <pc:sldMk cId="2444075380" sldId="263"/>
            <ac:picMk id="5" creationId="{FCC96A13-39BE-6EC1-CAEB-1E827AC9C555}"/>
          </ac:picMkLst>
        </pc:picChg>
        <pc:picChg chg="add mod ord">
          <ac:chgData name="Wang,Xiaoshan" userId="S::xiaoshanwang@ufl.edu::9e96070c-8216-4283-93de-ae52359e695f" providerId="AD" clId="Web-{A2D60FFF-9D7A-318A-14E8-F3000569355F}" dt="2024-04-08T15:01:28.825" v="56" actId="1076"/>
          <ac:picMkLst>
            <pc:docMk/>
            <pc:sldMk cId="2444075380" sldId="263"/>
            <ac:picMk id="6" creationId="{5F2F3911-5053-1654-EA52-1B7BBA19C223}"/>
          </ac:picMkLst>
        </pc:picChg>
        <pc:picChg chg="add mod ord">
          <ac:chgData name="Wang,Xiaoshan" userId="S::xiaoshanwang@ufl.edu::9e96070c-8216-4283-93de-ae52359e695f" providerId="AD" clId="Web-{A2D60FFF-9D7A-318A-14E8-F3000569355F}" dt="2024-04-08T15:01:16.371" v="51" actId="1076"/>
          <ac:picMkLst>
            <pc:docMk/>
            <pc:sldMk cId="2444075380" sldId="263"/>
            <ac:picMk id="7" creationId="{456702CF-67C3-0BFD-1B8B-75506BB3D613}"/>
          </ac:picMkLst>
        </pc:picChg>
      </pc:sldChg>
    </pc:docChg>
  </pc:docChgLst>
  <pc:docChgLst>
    <pc:chgData name="McIntosh, Landon A." userId="28d24f21-dee9-4a5d-b674-bb418352ac72" providerId="ADAL" clId="{65FED574-8E46-6142-B665-36EED235ED39}"/>
    <pc:docChg chg="undo custSel addSld modSld">
      <pc:chgData name="McIntosh, Landon A." userId="28d24f21-dee9-4a5d-b674-bb418352ac72" providerId="ADAL" clId="{65FED574-8E46-6142-B665-36EED235ED39}" dt="2024-04-08T15:19:38.501" v="1837" actId="20577"/>
      <pc:docMkLst>
        <pc:docMk/>
      </pc:docMkLst>
      <pc:sldChg chg="addSp modSp mod">
        <pc:chgData name="McIntosh, Landon A." userId="28d24f21-dee9-4a5d-b674-bb418352ac72" providerId="ADAL" clId="{65FED574-8E46-6142-B665-36EED235ED39}" dt="2024-04-08T15:19:38.501" v="1837" actId="20577"/>
        <pc:sldMkLst>
          <pc:docMk/>
          <pc:sldMk cId="4266394461" sldId="257"/>
        </pc:sldMkLst>
        <pc:spChg chg="add mod">
          <ac:chgData name="McIntosh, Landon A." userId="28d24f21-dee9-4a5d-b674-bb418352ac72" providerId="ADAL" clId="{65FED574-8E46-6142-B665-36EED235ED39}" dt="2024-04-08T15:19:38.501" v="1837" actId="20577"/>
          <ac:spMkLst>
            <pc:docMk/>
            <pc:sldMk cId="4266394461" sldId="257"/>
            <ac:spMk id="4" creationId="{AE549973-09C5-2FDA-3633-93D7E6124FDD}"/>
          </ac:spMkLst>
        </pc:spChg>
      </pc:sldChg>
      <pc:sldChg chg="addSp delSp modSp mod">
        <pc:chgData name="McIntosh, Landon A." userId="28d24f21-dee9-4a5d-b674-bb418352ac72" providerId="ADAL" clId="{65FED574-8E46-6142-B665-36EED235ED39}" dt="2024-04-08T14:52:38.481" v="1175" actId="20577"/>
        <pc:sldMkLst>
          <pc:docMk/>
          <pc:sldMk cId="2928580698" sldId="260"/>
        </pc:sldMkLst>
        <pc:spChg chg="del">
          <ac:chgData name="McIntosh, Landon A." userId="28d24f21-dee9-4a5d-b674-bb418352ac72" providerId="ADAL" clId="{65FED574-8E46-6142-B665-36EED235ED39}" dt="2024-04-08T14:46:27.034" v="866" actId="478"/>
          <ac:spMkLst>
            <pc:docMk/>
            <pc:sldMk cId="2928580698" sldId="260"/>
            <ac:spMk id="2" creationId="{76AAF541-A592-040D-98AF-13ADC0E3575B}"/>
          </ac:spMkLst>
        </pc:spChg>
        <pc:spChg chg="add del mod">
          <ac:chgData name="McIntosh, Landon A." userId="28d24f21-dee9-4a5d-b674-bb418352ac72" providerId="ADAL" clId="{65FED574-8E46-6142-B665-36EED235ED39}" dt="2024-04-08T14:36:48.142" v="449" actId="1032"/>
          <ac:spMkLst>
            <pc:docMk/>
            <pc:sldMk cId="2928580698" sldId="260"/>
            <ac:spMk id="5" creationId="{FAED23AC-69F1-2D5E-7321-1C51DBBE5513}"/>
          </ac:spMkLst>
        </pc:spChg>
        <pc:spChg chg="add del mod">
          <ac:chgData name="McIntosh, Landon A." userId="28d24f21-dee9-4a5d-b674-bb418352ac72" providerId="ADAL" clId="{65FED574-8E46-6142-B665-36EED235ED39}" dt="2024-04-08T14:38:10.152" v="500" actId="1032"/>
          <ac:spMkLst>
            <pc:docMk/>
            <pc:sldMk cId="2928580698" sldId="260"/>
            <ac:spMk id="8" creationId="{BAF46249-2CAB-695C-9E59-F9743EB92210}"/>
          </ac:spMkLst>
        </pc:spChg>
        <pc:spChg chg="add del mod">
          <ac:chgData name="McIntosh, Landon A." userId="28d24f21-dee9-4a5d-b674-bb418352ac72" providerId="ADAL" clId="{65FED574-8E46-6142-B665-36EED235ED39}" dt="2024-04-08T14:38:44.461" v="502" actId="1032"/>
          <ac:spMkLst>
            <pc:docMk/>
            <pc:sldMk cId="2928580698" sldId="260"/>
            <ac:spMk id="11" creationId="{D3484F75-F16F-7192-56E9-176CCACE4E09}"/>
          </ac:spMkLst>
        </pc:spChg>
        <pc:spChg chg="add del mod">
          <ac:chgData name="McIntosh, Landon A." userId="28d24f21-dee9-4a5d-b674-bb418352ac72" providerId="ADAL" clId="{65FED574-8E46-6142-B665-36EED235ED39}" dt="2024-04-08T14:39:57.726" v="524" actId="478"/>
          <ac:spMkLst>
            <pc:docMk/>
            <pc:sldMk cId="2928580698" sldId="260"/>
            <ac:spMk id="14" creationId="{631982CF-E427-FCF3-6B03-A2380D44B05A}"/>
          </ac:spMkLst>
        </pc:spChg>
        <pc:spChg chg="add mod">
          <ac:chgData name="McIntosh, Landon A." userId="28d24f21-dee9-4a5d-b674-bb418352ac72" providerId="ADAL" clId="{65FED574-8E46-6142-B665-36EED235ED39}" dt="2024-04-08T14:49:07.615" v="1003" actId="1076"/>
          <ac:spMkLst>
            <pc:docMk/>
            <pc:sldMk cId="2928580698" sldId="260"/>
            <ac:spMk id="16" creationId="{A4D35476-076E-EDC9-B38E-C58C50A54E58}"/>
          </ac:spMkLst>
        </pc:spChg>
        <pc:spChg chg="add mod">
          <ac:chgData name="McIntosh, Landon A." userId="28d24f21-dee9-4a5d-b674-bb418352ac72" providerId="ADAL" clId="{65FED574-8E46-6142-B665-36EED235ED39}" dt="2024-04-08T14:49:07.615" v="1003" actId="1076"/>
          <ac:spMkLst>
            <pc:docMk/>
            <pc:sldMk cId="2928580698" sldId="260"/>
            <ac:spMk id="17" creationId="{DD76713D-6B57-42F8-9814-B27DE2346F8F}"/>
          </ac:spMkLst>
        </pc:spChg>
        <pc:spChg chg="add mod">
          <ac:chgData name="McIntosh, Landon A." userId="28d24f21-dee9-4a5d-b674-bb418352ac72" providerId="ADAL" clId="{65FED574-8E46-6142-B665-36EED235ED39}" dt="2024-04-08T14:49:07.615" v="1003" actId="1076"/>
          <ac:spMkLst>
            <pc:docMk/>
            <pc:sldMk cId="2928580698" sldId="260"/>
            <ac:spMk id="18" creationId="{429963D5-05DA-85F3-431E-645179D5A559}"/>
          </ac:spMkLst>
        </pc:spChg>
        <pc:spChg chg="add mod">
          <ac:chgData name="McIntosh, Landon A." userId="28d24f21-dee9-4a5d-b674-bb418352ac72" providerId="ADAL" clId="{65FED574-8E46-6142-B665-36EED235ED39}" dt="2024-04-08T14:52:05.297" v="1126" actId="1076"/>
          <ac:spMkLst>
            <pc:docMk/>
            <pc:sldMk cId="2928580698" sldId="260"/>
            <ac:spMk id="19" creationId="{BDCA0C4C-356B-8F2D-2FC0-107E7CD173F0}"/>
          </ac:spMkLst>
        </pc:spChg>
        <pc:spChg chg="add del mod">
          <ac:chgData name="McIntosh, Landon A." userId="28d24f21-dee9-4a5d-b674-bb418352ac72" providerId="ADAL" clId="{65FED574-8E46-6142-B665-36EED235ED39}" dt="2024-04-08T14:44:09.163" v="716" actId="478"/>
          <ac:spMkLst>
            <pc:docMk/>
            <pc:sldMk cId="2928580698" sldId="260"/>
            <ac:spMk id="20" creationId="{39E7B8FD-C5AF-E317-8FEE-E62628ADBD82}"/>
          </ac:spMkLst>
        </pc:spChg>
        <pc:spChg chg="add mod">
          <ac:chgData name="McIntosh, Landon A." userId="28d24f21-dee9-4a5d-b674-bb418352ac72" providerId="ADAL" clId="{65FED574-8E46-6142-B665-36EED235ED39}" dt="2024-04-08T14:43:22.691" v="672"/>
          <ac:spMkLst>
            <pc:docMk/>
            <pc:sldMk cId="2928580698" sldId="260"/>
            <ac:spMk id="21" creationId="{AE021F17-D1F5-779C-30E6-7368D15B2190}"/>
          </ac:spMkLst>
        </pc:spChg>
        <pc:spChg chg="add mod">
          <ac:chgData name="McIntosh, Landon A." userId="28d24f21-dee9-4a5d-b674-bb418352ac72" providerId="ADAL" clId="{65FED574-8E46-6142-B665-36EED235ED39}" dt="2024-04-08T14:43:22.691" v="672"/>
          <ac:spMkLst>
            <pc:docMk/>
            <pc:sldMk cId="2928580698" sldId="260"/>
            <ac:spMk id="22" creationId="{AEA8673A-814A-8943-48FF-B7DC58784DBF}"/>
          </ac:spMkLst>
        </pc:spChg>
        <pc:spChg chg="add mod">
          <ac:chgData name="McIntosh, Landon A." userId="28d24f21-dee9-4a5d-b674-bb418352ac72" providerId="ADAL" clId="{65FED574-8E46-6142-B665-36EED235ED39}" dt="2024-04-08T14:43:22.691" v="672"/>
          <ac:spMkLst>
            <pc:docMk/>
            <pc:sldMk cId="2928580698" sldId="260"/>
            <ac:spMk id="23" creationId="{C12971D8-FF41-4368-E822-C9998948EC2E}"/>
          </ac:spMkLst>
        </pc:spChg>
        <pc:spChg chg="add mod">
          <ac:chgData name="McIntosh, Landon A." userId="28d24f21-dee9-4a5d-b674-bb418352ac72" providerId="ADAL" clId="{65FED574-8E46-6142-B665-36EED235ED39}" dt="2024-04-08T14:43:22.691" v="672"/>
          <ac:spMkLst>
            <pc:docMk/>
            <pc:sldMk cId="2928580698" sldId="260"/>
            <ac:spMk id="24" creationId="{49FED7A0-165A-E312-574F-B0C910602D4B}"/>
          </ac:spMkLst>
        </pc:spChg>
        <pc:spChg chg="add mod">
          <ac:chgData name="McIntosh, Landon A." userId="28d24f21-dee9-4a5d-b674-bb418352ac72" providerId="ADAL" clId="{65FED574-8E46-6142-B665-36EED235ED39}" dt="2024-04-08T14:43:22.691" v="672"/>
          <ac:spMkLst>
            <pc:docMk/>
            <pc:sldMk cId="2928580698" sldId="260"/>
            <ac:spMk id="25" creationId="{EE878330-92B3-710F-D1F8-96D64D42943E}"/>
          </ac:spMkLst>
        </pc:spChg>
        <pc:spChg chg="add mod">
          <ac:chgData name="McIntosh, Landon A." userId="28d24f21-dee9-4a5d-b674-bb418352ac72" providerId="ADAL" clId="{65FED574-8E46-6142-B665-36EED235ED39}" dt="2024-04-08T14:49:07.615" v="1003" actId="1076"/>
          <ac:spMkLst>
            <pc:docMk/>
            <pc:sldMk cId="2928580698" sldId="260"/>
            <ac:spMk id="26" creationId="{6FF3CF58-51E0-6162-5CA3-999993A40616}"/>
          </ac:spMkLst>
        </pc:spChg>
        <pc:spChg chg="add mod">
          <ac:chgData name="McIntosh, Landon A." userId="28d24f21-dee9-4a5d-b674-bb418352ac72" providerId="ADAL" clId="{65FED574-8E46-6142-B665-36EED235ED39}" dt="2024-04-08T14:49:07.615" v="1003" actId="1076"/>
          <ac:spMkLst>
            <pc:docMk/>
            <pc:sldMk cId="2928580698" sldId="260"/>
            <ac:spMk id="27" creationId="{E72587C6-6C91-8790-8020-AAD18EA66B8D}"/>
          </ac:spMkLst>
        </pc:spChg>
        <pc:spChg chg="add mod">
          <ac:chgData name="McIntosh, Landon A." userId="28d24f21-dee9-4a5d-b674-bb418352ac72" providerId="ADAL" clId="{65FED574-8E46-6142-B665-36EED235ED39}" dt="2024-04-08T14:49:07.615" v="1003" actId="1076"/>
          <ac:spMkLst>
            <pc:docMk/>
            <pc:sldMk cId="2928580698" sldId="260"/>
            <ac:spMk id="28" creationId="{3D6456C7-1E24-DAF9-D2BE-C31C290EFFE3}"/>
          </ac:spMkLst>
        </pc:spChg>
        <pc:spChg chg="add mod">
          <ac:chgData name="McIntosh, Landon A." userId="28d24f21-dee9-4a5d-b674-bb418352ac72" providerId="ADAL" clId="{65FED574-8E46-6142-B665-36EED235ED39}" dt="2024-04-08T14:52:09.111" v="1127" actId="1076"/>
          <ac:spMkLst>
            <pc:docMk/>
            <pc:sldMk cId="2928580698" sldId="260"/>
            <ac:spMk id="29" creationId="{BD90904F-8480-506F-C733-799698C2A763}"/>
          </ac:spMkLst>
        </pc:spChg>
        <pc:spChg chg="add del mod">
          <ac:chgData name="McIntosh, Landon A." userId="28d24f21-dee9-4a5d-b674-bb418352ac72" providerId="ADAL" clId="{65FED574-8E46-6142-B665-36EED235ED39}" dt="2024-04-08T14:45:36.326" v="827" actId="478"/>
          <ac:spMkLst>
            <pc:docMk/>
            <pc:sldMk cId="2928580698" sldId="260"/>
            <ac:spMk id="30" creationId="{D378E324-C5A8-6D29-5EA7-C7C9EDA0232C}"/>
          </ac:spMkLst>
        </pc:spChg>
        <pc:spChg chg="add mod">
          <ac:chgData name="McIntosh, Landon A." userId="28d24f21-dee9-4a5d-b674-bb418352ac72" providerId="ADAL" clId="{65FED574-8E46-6142-B665-36EED235ED39}" dt="2024-04-08T14:44:22.933" v="717"/>
          <ac:spMkLst>
            <pc:docMk/>
            <pc:sldMk cId="2928580698" sldId="260"/>
            <ac:spMk id="31" creationId="{6FD68A1E-7C9E-F8E5-7729-5DFD37DD2C52}"/>
          </ac:spMkLst>
        </pc:spChg>
        <pc:spChg chg="add mod">
          <ac:chgData name="McIntosh, Landon A." userId="28d24f21-dee9-4a5d-b674-bb418352ac72" providerId="ADAL" clId="{65FED574-8E46-6142-B665-36EED235ED39}" dt="2024-04-08T14:44:22.933" v="717"/>
          <ac:spMkLst>
            <pc:docMk/>
            <pc:sldMk cId="2928580698" sldId="260"/>
            <ac:spMk id="32" creationId="{38443441-9856-86A0-906F-96E953C2E71C}"/>
          </ac:spMkLst>
        </pc:spChg>
        <pc:spChg chg="add mod">
          <ac:chgData name="McIntosh, Landon A." userId="28d24f21-dee9-4a5d-b674-bb418352ac72" providerId="ADAL" clId="{65FED574-8E46-6142-B665-36EED235ED39}" dt="2024-04-08T14:44:22.933" v="717"/>
          <ac:spMkLst>
            <pc:docMk/>
            <pc:sldMk cId="2928580698" sldId="260"/>
            <ac:spMk id="33" creationId="{357AD6CC-D8D1-8F77-8167-66E2F72882AB}"/>
          </ac:spMkLst>
        </pc:spChg>
        <pc:spChg chg="add mod">
          <ac:chgData name="McIntosh, Landon A." userId="28d24f21-dee9-4a5d-b674-bb418352ac72" providerId="ADAL" clId="{65FED574-8E46-6142-B665-36EED235ED39}" dt="2024-04-08T14:44:22.933" v="717"/>
          <ac:spMkLst>
            <pc:docMk/>
            <pc:sldMk cId="2928580698" sldId="260"/>
            <ac:spMk id="34" creationId="{3F3C3C3D-8727-CCEE-8800-D1A034A61427}"/>
          </ac:spMkLst>
        </pc:spChg>
        <pc:spChg chg="add mod">
          <ac:chgData name="McIntosh, Landon A." userId="28d24f21-dee9-4a5d-b674-bb418352ac72" providerId="ADAL" clId="{65FED574-8E46-6142-B665-36EED235ED39}" dt="2024-04-08T14:44:22.933" v="717"/>
          <ac:spMkLst>
            <pc:docMk/>
            <pc:sldMk cId="2928580698" sldId="260"/>
            <ac:spMk id="35" creationId="{6E651D2C-A07E-A1AE-FCF4-32AF2C93A4B2}"/>
          </ac:spMkLst>
        </pc:spChg>
        <pc:spChg chg="add mod">
          <ac:chgData name="McIntosh, Landon A." userId="28d24f21-dee9-4a5d-b674-bb418352ac72" providerId="ADAL" clId="{65FED574-8E46-6142-B665-36EED235ED39}" dt="2024-04-08T14:49:07.615" v="1003" actId="1076"/>
          <ac:spMkLst>
            <pc:docMk/>
            <pc:sldMk cId="2928580698" sldId="260"/>
            <ac:spMk id="36" creationId="{0E982556-750B-9353-CEB4-C04E45CFA0B7}"/>
          </ac:spMkLst>
        </pc:spChg>
        <pc:spChg chg="add mod">
          <ac:chgData name="McIntosh, Landon A." userId="28d24f21-dee9-4a5d-b674-bb418352ac72" providerId="ADAL" clId="{65FED574-8E46-6142-B665-36EED235ED39}" dt="2024-04-08T14:49:07.615" v="1003" actId="1076"/>
          <ac:spMkLst>
            <pc:docMk/>
            <pc:sldMk cId="2928580698" sldId="260"/>
            <ac:spMk id="37" creationId="{D84F79FC-F51B-83EB-386D-83BBC652A372}"/>
          </ac:spMkLst>
        </pc:spChg>
        <pc:spChg chg="add mod">
          <ac:chgData name="McIntosh, Landon A." userId="28d24f21-dee9-4a5d-b674-bb418352ac72" providerId="ADAL" clId="{65FED574-8E46-6142-B665-36EED235ED39}" dt="2024-04-08T14:44:49.634" v="766" actId="404"/>
          <ac:spMkLst>
            <pc:docMk/>
            <pc:sldMk cId="2928580698" sldId="260"/>
            <ac:spMk id="38" creationId="{D347D214-C9F5-C58A-D882-E8A3424304E1}"/>
          </ac:spMkLst>
        </pc:spChg>
        <pc:spChg chg="add mod">
          <ac:chgData name="McIntosh, Landon A." userId="28d24f21-dee9-4a5d-b674-bb418352ac72" providerId="ADAL" clId="{65FED574-8E46-6142-B665-36EED235ED39}" dt="2024-04-08T14:49:07.615" v="1003" actId="1076"/>
          <ac:spMkLst>
            <pc:docMk/>
            <pc:sldMk cId="2928580698" sldId="260"/>
            <ac:spMk id="39" creationId="{355D4D44-0EFE-2BD3-8E54-E1E68E15769B}"/>
          </ac:spMkLst>
        </pc:spChg>
        <pc:spChg chg="add mod">
          <ac:chgData name="McIntosh, Landon A." userId="28d24f21-dee9-4a5d-b674-bb418352ac72" providerId="ADAL" clId="{65FED574-8E46-6142-B665-36EED235ED39}" dt="2024-04-08T14:49:07.615" v="1003" actId="1076"/>
          <ac:spMkLst>
            <pc:docMk/>
            <pc:sldMk cId="2928580698" sldId="260"/>
            <ac:spMk id="40" creationId="{3458AD05-4648-38C8-80EC-C6643BCB1BD9}"/>
          </ac:spMkLst>
        </pc:spChg>
        <pc:spChg chg="add mod">
          <ac:chgData name="McIntosh, Landon A." userId="28d24f21-dee9-4a5d-b674-bb418352ac72" providerId="ADAL" clId="{65FED574-8E46-6142-B665-36EED235ED39}" dt="2024-04-08T14:49:07.615" v="1003" actId="1076"/>
          <ac:spMkLst>
            <pc:docMk/>
            <pc:sldMk cId="2928580698" sldId="260"/>
            <ac:spMk id="41" creationId="{257AD2AB-0073-928D-33B1-1877385C4811}"/>
          </ac:spMkLst>
        </pc:spChg>
        <pc:spChg chg="add mod">
          <ac:chgData name="McIntosh, Landon A." userId="28d24f21-dee9-4a5d-b674-bb418352ac72" providerId="ADAL" clId="{65FED574-8E46-6142-B665-36EED235ED39}" dt="2024-04-08T14:49:07.615" v="1003" actId="1076"/>
          <ac:spMkLst>
            <pc:docMk/>
            <pc:sldMk cId="2928580698" sldId="260"/>
            <ac:spMk id="42" creationId="{DE2DC201-66B1-402D-773B-1B3C95C4AC47}"/>
          </ac:spMkLst>
        </pc:spChg>
        <pc:spChg chg="add del mod">
          <ac:chgData name="McIntosh, Landon A." userId="28d24f21-dee9-4a5d-b674-bb418352ac72" providerId="ADAL" clId="{65FED574-8E46-6142-B665-36EED235ED39}" dt="2024-04-08T14:46:28.499" v="867" actId="478"/>
          <ac:spMkLst>
            <pc:docMk/>
            <pc:sldMk cId="2928580698" sldId="260"/>
            <ac:spMk id="44" creationId="{56819D1F-32C0-BD35-A479-BDC54E519992}"/>
          </ac:spMkLst>
        </pc:spChg>
        <pc:spChg chg="add mod">
          <ac:chgData name="McIntosh, Landon A." userId="28d24f21-dee9-4a5d-b674-bb418352ac72" providerId="ADAL" clId="{65FED574-8E46-6142-B665-36EED235ED39}" dt="2024-04-08T14:49:07.615" v="1003" actId="1076"/>
          <ac:spMkLst>
            <pc:docMk/>
            <pc:sldMk cId="2928580698" sldId="260"/>
            <ac:spMk id="45" creationId="{F1D71536-2845-8086-1098-7AD6722A532A}"/>
          </ac:spMkLst>
        </pc:spChg>
        <pc:spChg chg="add mod">
          <ac:chgData name="McIntosh, Landon A." userId="28d24f21-dee9-4a5d-b674-bb418352ac72" providerId="ADAL" clId="{65FED574-8E46-6142-B665-36EED235ED39}" dt="2024-04-08T14:49:13.196" v="1004" actId="1076"/>
          <ac:spMkLst>
            <pc:docMk/>
            <pc:sldMk cId="2928580698" sldId="260"/>
            <ac:spMk id="46" creationId="{337804C7-29A1-E3FF-EBF4-99C46DD3A1D4}"/>
          </ac:spMkLst>
        </pc:spChg>
        <pc:spChg chg="add mod">
          <ac:chgData name="McIntosh, Landon A." userId="28d24f21-dee9-4a5d-b674-bb418352ac72" providerId="ADAL" clId="{65FED574-8E46-6142-B665-36EED235ED39}" dt="2024-04-08T14:52:38.481" v="1175" actId="20577"/>
          <ac:spMkLst>
            <pc:docMk/>
            <pc:sldMk cId="2928580698" sldId="260"/>
            <ac:spMk id="47" creationId="{F420727D-7ED2-893B-F337-DA5D1AA8AFDB}"/>
          </ac:spMkLst>
        </pc:spChg>
        <pc:spChg chg="add mod">
          <ac:chgData name="McIntosh, Landon A." userId="28d24f21-dee9-4a5d-b674-bb418352ac72" providerId="ADAL" clId="{65FED574-8E46-6142-B665-36EED235ED39}" dt="2024-04-08T14:52:33.324" v="1173" actId="20577"/>
          <ac:spMkLst>
            <pc:docMk/>
            <pc:sldMk cId="2928580698" sldId="260"/>
            <ac:spMk id="48" creationId="{508A0CAA-720D-B55A-DA8B-EE3ED9406FE6}"/>
          </ac:spMkLst>
        </pc:spChg>
        <pc:graphicFrameChg chg="add del mod modGraphic">
          <ac:chgData name="McIntosh, Landon A." userId="28d24f21-dee9-4a5d-b674-bb418352ac72" providerId="ADAL" clId="{65FED574-8E46-6142-B665-36EED235ED39}" dt="2024-04-08T14:37:21.644" v="499" actId="478"/>
          <ac:graphicFrameMkLst>
            <pc:docMk/>
            <pc:sldMk cId="2928580698" sldId="260"/>
            <ac:graphicFrameMk id="6" creationId="{0A700C60-77AB-73AB-EB93-A839315FA46B}"/>
          </ac:graphicFrameMkLst>
        </pc:graphicFrameChg>
        <pc:graphicFrameChg chg="add del modGraphic">
          <ac:chgData name="McIntosh, Landon A." userId="28d24f21-dee9-4a5d-b674-bb418352ac72" providerId="ADAL" clId="{65FED574-8E46-6142-B665-36EED235ED39}" dt="2024-04-08T14:38:17.283" v="501" actId="478"/>
          <ac:graphicFrameMkLst>
            <pc:docMk/>
            <pc:sldMk cId="2928580698" sldId="260"/>
            <ac:graphicFrameMk id="9" creationId="{6489B8A6-784F-EE93-5629-F27FD7A43456}"/>
          </ac:graphicFrameMkLst>
        </pc:graphicFrameChg>
        <pc:graphicFrameChg chg="add del mod modGraphic">
          <ac:chgData name="McIntosh, Landon A." userId="28d24f21-dee9-4a5d-b674-bb418352ac72" providerId="ADAL" clId="{65FED574-8E46-6142-B665-36EED235ED39}" dt="2024-04-08T14:39:02.345" v="523" actId="478"/>
          <ac:graphicFrameMkLst>
            <pc:docMk/>
            <pc:sldMk cId="2928580698" sldId="260"/>
            <ac:graphicFrameMk id="12" creationId="{56331F0D-2E9A-AF63-3D3F-033CE7C32A72}"/>
          </ac:graphicFrameMkLst>
        </pc:graphicFrameChg>
        <pc:graphicFrameChg chg="add del modGraphic">
          <ac:chgData name="McIntosh, Landon A." userId="28d24f21-dee9-4a5d-b674-bb418352ac72" providerId="ADAL" clId="{65FED574-8E46-6142-B665-36EED235ED39}" dt="2024-04-08T14:40:48.240" v="526" actId="478"/>
          <ac:graphicFrameMkLst>
            <pc:docMk/>
            <pc:sldMk cId="2928580698" sldId="260"/>
            <ac:graphicFrameMk id="15" creationId="{5E778B1A-FDAB-5A1F-8441-8AE2AE4CE569}"/>
          </ac:graphicFrameMkLst>
        </pc:graphicFrameChg>
        <pc:picChg chg="del">
          <ac:chgData name="McIntosh, Landon A." userId="28d24f21-dee9-4a5d-b674-bb418352ac72" providerId="ADAL" clId="{65FED574-8E46-6142-B665-36EED235ED39}" dt="2024-04-08T14:36:23.963" v="448" actId="478"/>
          <ac:picMkLst>
            <pc:docMk/>
            <pc:sldMk cId="2928580698" sldId="260"/>
            <ac:picMk id="4" creationId="{9B53D5C1-4542-9C26-4062-91AEA88A91D2}"/>
          </ac:picMkLst>
        </pc:picChg>
      </pc:sldChg>
      <pc:sldChg chg="addSp modSp mod">
        <pc:chgData name="McIntosh, Landon A." userId="28d24f21-dee9-4a5d-b674-bb418352ac72" providerId="ADAL" clId="{65FED574-8E46-6142-B665-36EED235ED39}" dt="2024-04-08T14:49:55.499" v="1023" actId="1076"/>
        <pc:sldMkLst>
          <pc:docMk/>
          <pc:sldMk cId="2669502627" sldId="261"/>
        </pc:sldMkLst>
        <pc:spChg chg="mod">
          <ac:chgData name="McIntosh, Landon A." userId="28d24f21-dee9-4a5d-b674-bb418352ac72" providerId="ADAL" clId="{65FED574-8E46-6142-B665-36EED235ED39}" dt="2024-04-08T14:49:55.499" v="1023" actId="1076"/>
          <ac:spMkLst>
            <pc:docMk/>
            <pc:sldMk cId="2669502627" sldId="261"/>
            <ac:spMk id="2" creationId="{DF51EBC8-5C02-68F5-CD0D-1F3F2D9344F6}"/>
          </ac:spMkLst>
        </pc:spChg>
        <pc:spChg chg="add mod">
          <ac:chgData name="McIntosh, Landon A." userId="28d24f21-dee9-4a5d-b674-bb418352ac72" providerId="ADAL" clId="{65FED574-8E46-6142-B665-36EED235ED39}" dt="2024-04-08T14:16:42.169" v="318"/>
          <ac:spMkLst>
            <pc:docMk/>
            <pc:sldMk cId="2669502627" sldId="261"/>
            <ac:spMk id="3" creationId="{8A7FD3B9-D990-0E98-F26E-A56773FD3AEA}"/>
          </ac:spMkLst>
        </pc:spChg>
        <pc:spChg chg="add mod">
          <ac:chgData name="McIntosh, Landon A." userId="28d24f21-dee9-4a5d-b674-bb418352ac72" providerId="ADAL" clId="{65FED574-8E46-6142-B665-36EED235ED39}" dt="2024-04-08T14:16:46.948" v="319"/>
          <ac:spMkLst>
            <pc:docMk/>
            <pc:sldMk cId="2669502627" sldId="261"/>
            <ac:spMk id="4" creationId="{9B1D5416-992B-01CC-4AC0-3FA8DB0CB466}"/>
          </ac:spMkLst>
        </pc:spChg>
        <pc:graphicFrameChg chg="mod">
          <ac:chgData name="McIntosh, Landon A." userId="28d24f21-dee9-4a5d-b674-bb418352ac72" providerId="ADAL" clId="{65FED574-8E46-6142-B665-36EED235ED39}" dt="2024-04-08T14:18:35.143" v="345" actId="20577"/>
          <ac:graphicFrameMkLst>
            <pc:docMk/>
            <pc:sldMk cId="2669502627" sldId="261"/>
            <ac:graphicFrameMk id="1522" creationId="{406A6066-44C3-69EE-9F02-9C8FC9728306}"/>
          </ac:graphicFrameMkLst>
        </pc:graphicFrameChg>
        <pc:graphicFrameChg chg="mod">
          <ac:chgData name="McIntosh, Landon A." userId="28d24f21-dee9-4a5d-b674-bb418352ac72" providerId="ADAL" clId="{65FED574-8E46-6142-B665-36EED235ED39}" dt="2024-04-08T14:19:09.924" v="394" actId="20577"/>
          <ac:graphicFrameMkLst>
            <pc:docMk/>
            <pc:sldMk cId="2669502627" sldId="261"/>
            <ac:graphicFrameMk id="1650" creationId="{77682C3C-6F9D-8D03-859E-411BC0909615}"/>
          </ac:graphicFrameMkLst>
        </pc:graphicFrameChg>
        <pc:graphicFrameChg chg="mod">
          <ac:chgData name="McIntosh, Landon A." userId="28d24f21-dee9-4a5d-b674-bb418352ac72" providerId="ADAL" clId="{65FED574-8E46-6142-B665-36EED235ED39}" dt="2024-04-08T14:19:51.592" v="430" actId="20577"/>
          <ac:graphicFrameMkLst>
            <pc:docMk/>
            <pc:sldMk cId="2669502627" sldId="261"/>
            <ac:graphicFrameMk id="1711" creationId="{1BB9BA84-6B0B-3392-B0AE-90618FEBA690}"/>
          </ac:graphicFrameMkLst>
        </pc:graphicFrameChg>
      </pc:sldChg>
      <pc:sldChg chg="modSp mod">
        <pc:chgData name="McIntosh, Landon A." userId="28d24f21-dee9-4a5d-b674-bb418352ac72" providerId="ADAL" clId="{65FED574-8E46-6142-B665-36EED235ED39}" dt="2024-04-08T15:17:49.837" v="1702" actId="1036"/>
        <pc:sldMkLst>
          <pc:docMk/>
          <pc:sldMk cId="3062925899" sldId="264"/>
        </pc:sldMkLst>
        <pc:spChg chg="mod">
          <ac:chgData name="McIntosh, Landon A." userId="28d24f21-dee9-4a5d-b674-bb418352ac72" providerId="ADAL" clId="{65FED574-8E46-6142-B665-36EED235ED39}" dt="2024-04-08T15:17:49.837" v="1702" actId="1036"/>
          <ac:spMkLst>
            <pc:docMk/>
            <pc:sldMk cId="3062925899" sldId="264"/>
            <ac:spMk id="28" creationId="{FC65C15C-DB42-CF8F-A2A0-A99C34E557EF}"/>
          </ac:spMkLst>
        </pc:spChg>
        <pc:spChg chg="mod">
          <ac:chgData name="McIntosh, Landon A." userId="28d24f21-dee9-4a5d-b674-bb418352ac72" providerId="ADAL" clId="{65FED574-8E46-6142-B665-36EED235ED39}" dt="2024-04-08T15:17:49.837" v="1702" actId="1036"/>
          <ac:spMkLst>
            <pc:docMk/>
            <pc:sldMk cId="3062925899" sldId="264"/>
            <ac:spMk id="30" creationId="{8DB23A07-FC68-0B24-6778-BE965D02AFF8}"/>
          </ac:spMkLst>
        </pc:spChg>
        <pc:grpChg chg="mod">
          <ac:chgData name="McIntosh, Landon A." userId="28d24f21-dee9-4a5d-b674-bb418352ac72" providerId="ADAL" clId="{65FED574-8E46-6142-B665-36EED235ED39}" dt="2024-04-08T15:17:49.837" v="1702" actId="1036"/>
          <ac:grpSpMkLst>
            <pc:docMk/>
            <pc:sldMk cId="3062925899" sldId="264"/>
            <ac:grpSpMk id="31" creationId="{6E904455-97C5-ED8B-28BB-21BD79D0DCC3}"/>
          </ac:grpSpMkLst>
        </pc:grpChg>
        <pc:grpChg chg="mod">
          <ac:chgData name="McIntosh, Landon A." userId="28d24f21-dee9-4a5d-b674-bb418352ac72" providerId="ADAL" clId="{65FED574-8E46-6142-B665-36EED235ED39}" dt="2024-04-08T15:17:49.837" v="1702" actId="1036"/>
          <ac:grpSpMkLst>
            <pc:docMk/>
            <pc:sldMk cId="3062925899" sldId="264"/>
            <ac:grpSpMk id="34" creationId="{DCE37489-C64E-3635-7532-A96379E2EE05}"/>
          </ac:grpSpMkLst>
        </pc:grpChg>
        <pc:graphicFrameChg chg="mod">
          <ac:chgData name="McIntosh, Landon A." userId="28d24f21-dee9-4a5d-b674-bb418352ac72" providerId="ADAL" clId="{65FED574-8E46-6142-B665-36EED235ED39}" dt="2024-04-08T15:17:49.837" v="1702" actId="1036"/>
          <ac:graphicFrameMkLst>
            <pc:docMk/>
            <pc:sldMk cId="3062925899" sldId="264"/>
            <ac:graphicFrameMk id="25" creationId="{29713F3A-CA87-5969-D0A3-061883DD8483}"/>
          </ac:graphicFrameMkLst>
        </pc:graphicFrameChg>
        <pc:picChg chg="mod">
          <ac:chgData name="McIntosh, Landon A." userId="28d24f21-dee9-4a5d-b674-bb418352ac72" providerId="ADAL" clId="{65FED574-8E46-6142-B665-36EED235ED39}" dt="2024-04-08T15:17:43.621" v="1685" actId="1036"/>
          <ac:picMkLst>
            <pc:docMk/>
            <pc:sldMk cId="3062925899" sldId="264"/>
            <ac:picMk id="8" creationId="{454AC800-44BC-A77E-2341-A9E9DD57E20E}"/>
          </ac:picMkLst>
        </pc:picChg>
        <pc:picChg chg="mod">
          <ac:chgData name="McIntosh, Landon A." userId="28d24f21-dee9-4a5d-b674-bb418352ac72" providerId="ADAL" clId="{65FED574-8E46-6142-B665-36EED235ED39}" dt="2024-04-08T15:17:43.621" v="1685" actId="1036"/>
          <ac:picMkLst>
            <pc:docMk/>
            <pc:sldMk cId="3062925899" sldId="264"/>
            <ac:picMk id="12" creationId="{64F106FE-B94C-47EA-79E6-61250FA6852B}"/>
          </ac:picMkLst>
        </pc:picChg>
        <pc:picChg chg="mod">
          <ac:chgData name="McIntosh, Landon A." userId="28d24f21-dee9-4a5d-b674-bb418352ac72" providerId="ADAL" clId="{65FED574-8E46-6142-B665-36EED235ED39}" dt="2024-04-08T15:17:43.621" v="1685" actId="1036"/>
          <ac:picMkLst>
            <pc:docMk/>
            <pc:sldMk cId="3062925899" sldId="264"/>
            <ac:picMk id="23" creationId="{91A782D6-6232-38D7-2EFB-A3A427D69AFE}"/>
          </ac:picMkLst>
        </pc:picChg>
        <pc:picChg chg="mod">
          <ac:chgData name="McIntosh, Landon A." userId="28d24f21-dee9-4a5d-b674-bb418352ac72" providerId="ADAL" clId="{65FED574-8E46-6142-B665-36EED235ED39}" dt="2024-04-08T15:17:43.621" v="1685" actId="1036"/>
          <ac:picMkLst>
            <pc:docMk/>
            <pc:sldMk cId="3062925899" sldId="264"/>
            <ac:picMk id="26" creationId="{5205890E-D07F-D2DA-FAA8-AED9E31A3159}"/>
          </ac:picMkLst>
        </pc:picChg>
      </pc:sldChg>
      <pc:sldChg chg="modSp mod">
        <pc:chgData name="McIntosh, Landon A." userId="28d24f21-dee9-4a5d-b674-bb418352ac72" providerId="ADAL" clId="{65FED574-8E46-6142-B665-36EED235ED39}" dt="2024-04-08T15:08:59.161" v="1378" actId="20577"/>
        <pc:sldMkLst>
          <pc:docMk/>
          <pc:sldMk cId="2715228821" sldId="266"/>
        </pc:sldMkLst>
        <pc:spChg chg="mod">
          <ac:chgData name="McIntosh, Landon A." userId="28d24f21-dee9-4a5d-b674-bb418352ac72" providerId="ADAL" clId="{65FED574-8E46-6142-B665-36EED235ED39}" dt="2024-04-08T15:08:59.161" v="1378" actId="20577"/>
          <ac:spMkLst>
            <pc:docMk/>
            <pc:sldMk cId="2715228821" sldId="266"/>
            <ac:spMk id="2" creationId="{B2536648-834D-8F28-8795-226845AD7710}"/>
          </ac:spMkLst>
        </pc:spChg>
      </pc:sldChg>
      <pc:sldChg chg="modSp mod">
        <pc:chgData name="McIntosh, Landon A." userId="28d24f21-dee9-4a5d-b674-bb418352ac72" providerId="ADAL" clId="{65FED574-8E46-6142-B665-36EED235ED39}" dt="2024-04-08T15:08:57.116" v="1376" actId="20577"/>
        <pc:sldMkLst>
          <pc:docMk/>
          <pc:sldMk cId="1279639933" sldId="267"/>
        </pc:sldMkLst>
        <pc:spChg chg="mod">
          <ac:chgData name="McIntosh, Landon A." userId="28d24f21-dee9-4a5d-b674-bb418352ac72" providerId="ADAL" clId="{65FED574-8E46-6142-B665-36EED235ED39}" dt="2024-04-08T15:08:57.116" v="1376" actId="20577"/>
          <ac:spMkLst>
            <pc:docMk/>
            <pc:sldMk cId="1279639933" sldId="267"/>
            <ac:spMk id="2" creationId="{AC801652-4EA2-7643-6C73-0BE8CE6172EE}"/>
          </ac:spMkLst>
        </pc:spChg>
      </pc:sldChg>
      <pc:sldChg chg="addSp delSp modSp mod">
        <pc:chgData name="McIntosh, Landon A." userId="28d24f21-dee9-4a5d-b674-bb418352ac72" providerId="ADAL" clId="{65FED574-8E46-6142-B665-36EED235ED39}" dt="2024-04-08T14:51:50.912" v="1125" actId="1076"/>
        <pc:sldMkLst>
          <pc:docMk/>
          <pc:sldMk cId="1933373620" sldId="271"/>
        </pc:sldMkLst>
        <pc:spChg chg="del">
          <ac:chgData name="McIntosh, Landon A." userId="28d24f21-dee9-4a5d-b674-bb418352ac72" providerId="ADAL" clId="{65FED574-8E46-6142-B665-36EED235ED39}" dt="2024-04-08T14:50:00.094" v="1024" actId="478"/>
          <ac:spMkLst>
            <pc:docMk/>
            <pc:sldMk cId="1933373620" sldId="271"/>
            <ac:spMk id="2" creationId="{DF51EBC8-5C02-68F5-CD0D-1F3F2D9344F6}"/>
          </ac:spMkLst>
        </pc:spChg>
        <pc:spChg chg="add mod">
          <ac:chgData name="McIntosh, Landon A." userId="28d24f21-dee9-4a5d-b674-bb418352ac72" providerId="ADAL" clId="{65FED574-8E46-6142-B665-36EED235ED39}" dt="2024-04-08T14:51:38.183" v="1119" actId="1076"/>
          <ac:spMkLst>
            <pc:docMk/>
            <pc:sldMk cId="1933373620" sldId="271"/>
            <ac:spMk id="4" creationId="{B6884BED-E1E9-5C47-43DA-2498F2A3AB6B}"/>
          </ac:spMkLst>
        </pc:spChg>
        <pc:spChg chg="add mod">
          <ac:chgData name="McIntosh, Landon A." userId="28d24f21-dee9-4a5d-b674-bb418352ac72" providerId="ADAL" clId="{65FED574-8E46-6142-B665-36EED235ED39}" dt="2024-04-08T14:51:50.912" v="1125" actId="1076"/>
          <ac:spMkLst>
            <pc:docMk/>
            <pc:sldMk cId="1933373620" sldId="271"/>
            <ac:spMk id="7" creationId="{785EEAB2-0BEC-A1F6-52D2-521D2986D294}"/>
          </ac:spMkLst>
        </pc:spChg>
        <pc:spChg chg="add mod">
          <ac:chgData name="McIntosh, Landon A." userId="28d24f21-dee9-4a5d-b674-bb418352ac72" providerId="ADAL" clId="{65FED574-8E46-6142-B665-36EED235ED39}" dt="2024-04-08T14:16:36.415" v="317" actId="1076"/>
          <ac:spMkLst>
            <pc:docMk/>
            <pc:sldMk cId="1933373620" sldId="271"/>
            <ac:spMk id="8" creationId="{D72A098E-832E-028C-071A-D0C9E6C18470}"/>
          </ac:spMkLst>
        </pc:spChg>
        <pc:spChg chg="add del mod">
          <ac:chgData name="McIntosh, Landon A." userId="28d24f21-dee9-4a5d-b674-bb418352ac72" providerId="ADAL" clId="{65FED574-8E46-6142-B665-36EED235ED39}" dt="2024-04-08T14:50:32.888" v="1059" actId="478"/>
          <ac:spMkLst>
            <pc:docMk/>
            <pc:sldMk cId="1933373620" sldId="271"/>
            <ac:spMk id="10" creationId="{DEB65341-3E1C-4194-40FB-E960A1CB02D0}"/>
          </ac:spMkLst>
        </pc:spChg>
        <pc:spChg chg="add del mod">
          <ac:chgData name="McIntosh, Landon A." userId="28d24f21-dee9-4a5d-b674-bb418352ac72" providerId="ADAL" clId="{65FED574-8E46-6142-B665-36EED235ED39}" dt="2024-04-08T14:50:30.887" v="1057" actId="478"/>
          <ac:spMkLst>
            <pc:docMk/>
            <pc:sldMk cId="1933373620" sldId="271"/>
            <ac:spMk id="15" creationId="{655311AA-BC0A-17C0-88FF-A9C95CB0A423}"/>
          </ac:spMkLst>
        </pc:spChg>
        <pc:spChg chg="add del mod">
          <ac:chgData name="McIntosh, Landon A." userId="28d24f21-dee9-4a5d-b674-bb418352ac72" providerId="ADAL" clId="{65FED574-8E46-6142-B665-36EED235ED39}" dt="2024-04-08T14:50:04.767" v="1026" actId="478"/>
          <ac:spMkLst>
            <pc:docMk/>
            <pc:sldMk cId="1933373620" sldId="271"/>
            <ac:spMk id="17" creationId="{29D6F48C-B39F-0156-933F-A5D5AF339BBE}"/>
          </ac:spMkLst>
        </pc:spChg>
        <pc:spChg chg="add mod">
          <ac:chgData name="McIntosh, Landon A." userId="28d24f21-dee9-4a5d-b674-bb418352ac72" providerId="ADAL" clId="{65FED574-8E46-6142-B665-36EED235ED39}" dt="2024-04-08T14:50:29.321" v="1056" actId="1076"/>
          <ac:spMkLst>
            <pc:docMk/>
            <pc:sldMk cId="1933373620" sldId="271"/>
            <ac:spMk id="18" creationId="{4AC1431F-0CFF-D4FB-99B6-6CC39DFDA712}"/>
          </ac:spMkLst>
        </pc:spChg>
        <pc:spChg chg="add mod">
          <ac:chgData name="McIntosh, Landon A." userId="28d24f21-dee9-4a5d-b674-bb418352ac72" providerId="ADAL" clId="{65FED574-8E46-6142-B665-36EED235ED39}" dt="2024-04-08T14:51:34.864" v="1118" actId="14100"/>
          <ac:spMkLst>
            <pc:docMk/>
            <pc:sldMk cId="1933373620" sldId="271"/>
            <ac:spMk id="20" creationId="{5E8EDFFB-D09B-7ED4-914E-A11A2DC248D9}"/>
          </ac:spMkLst>
        </pc:spChg>
        <pc:spChg chg="mod">
          <ac:chgData name="McIntosh, Landon A." userId="28d24f21-dee9-4a5d-b674-bb418352ac72" providerId="ADAL" clId="{65FED574-8E46-6142-B665-36EED235ED39}" dt="2024-04-08T14:04:49.756" v="1" actId="1076"/>
          <ac:spMkLst>
            <pc:docMk/>
            <pc:sldMk cId="1933373620" sldId="271"/>
            <ac:spMk id="1449" creationId="{91EB2164-8A08-2422-8239-18F76060BF2A}"/>
          </ac:spMkLst>
        </pc:spChg>
        <pc:spChg chg="del mod">
          <ac:chgData name="McIntosh, Landon A." userId="28d24f21-dee9-4a5d-b674-bb418352ac72" providerId="ADAL" clId="{65FED574-8E46-6142-B665-36EED235ED39}" dt="2024-04-08T14:50:34.429" v="1061" actId="478"/>
          <ac:spMkLst>
            <pc:docMk/>
            <pc:sldMk cId="1933373620" sldId="271"/>
            <ac:spMk id="1732" creationId="{3C49B56C-F4DD-9264-63BD-8BB4390BDF8E}"/>
          </ac:spMkLst>
        </pc:spChg>
        <pc:spChg chg="del">
          <ac:chgData name="McIntosh, Landon A." userId="28d24f21-dee9-4a5d-b674-bb418352ac72" providerId="ADAL" clId="{65FED574-8E46-6142-B665-36EED235ED39}" dt="2024-04-08T14:21:26.731" v="436" actId="478"/>
          <ac:spMkLst>
            <pc:docMk/>
            <pc:sldMk cId="1933373620" sldId="271"/>
            <ac:spMk id="1833" creationId="{762E84B1-7CCD-CEF1-A659-88E505F9BE5F}"/>
          </ac:spMkLst>
        </pc:spChg>
        <pc:graphicFrameChg chg="add del mod">
          <ac:chgData name="McIntosh, Landon A." userId="28d24f21-dee9-4a5d-b674-bb418352ac72" providerId="ADAL" clId="{65FED574-8E46-6142-B665-36EED235ED39}" dt="2024-04-08T14:09:01.211" v="41"/>
          <ac:graphicFrameMkLst>
            <pc:docMk/>
            <pc:sldMk cId="1933373620" sldId="271"/>
            <ac:graphicFrameMk id="3" creationId="{BAA10F6E-553D-7B88-2A05-D25432434809}"/>
          </ac:graphicFrameMkLst>
        </pc:graphicFrameChg>
        <pc:graphicFrameChg chg="del">
          <ac:chgData name="McIntosh, Landon A." userId="28d24f21-dee9-4a5d-b674-bb418352ac72" providerId="ADAL" clId="{65FED574-8E46-6142-B665-36EED235ED39}" dt="2024-04-08T14:20:47.427" v="431" actId="478"/>
          <ac:graphicFrameMkLst>
            <pc:docMk/>
            <pc:sldMk cId="1933373620" sldId="271"/>
            <ac:graphicFrameMk id="5" creationId="{A1DF8E2A-CEA7-E7DA-7007-105CBCC148F3}"/>
          </ac:graphicFrameMkLst>
        </pc:graphicFrameChg>
        <pc:graphicFrameChg chg="add del mod">
          <ac:chgData name="McIntosh, Landon A." userId="28d24f21-dee9-4a5d-b674-bb418352ac72" providerId="ADAL" clId="{65FED574-8E46-6142-B665-36EED235ED39}" dt="2024-04-08T14:21:51.268" v="440" actId="478"/>
          <ac:graphicFrameMkLst>
            <pc:docMk/>
            <pc:sldMk cId="1933373620" sldId="271"/>
            <ac:graphicFrameMk id="9" creationId="{33B7159D-9390-8EE7-C585-B96FC27F9201}"/>
          </ac:graphicFrameMkLst>
        </pc:graphicFrameChg>
        <pc:graphicFrameChg chg="add del mod">
          <ac:chgData name="McIntosh, Landon A." userId="28d24f21-dee9-4a5d-b674-bb418352ac72" providerId="ADAL" clId="{65FED574-8E46-6142-B665-36EED235ED39}" dt="2024-04-08T14:50:32.246" v="1058" actId="478"/>
          <ac:graphicFrameMkLst>
            <pc:docMk/>
            <pc:sldMk cId="1933373620" sldId="271"/>
            <ac:graphicFrameMk id="11" creationId="{CBC58FE3-7BDA-B275-D5C9-9FEBA46B15E7}"/>
          </ac:graphicFrameMkLst>
        </pc:graphicFrameChg>
        <pc:graphicFrameChg chg="add del mod">
          <ac:chgData name="McIntosh, Landon A." userId="28d24f21-dee9-4a5d-b674-bb418352ac72" providerId="ADAL" clId="{65FED574-8E46-6142-B665-36EED235ED39}" dt="2024-04-08T14:50:30.887" v="1057" actId="478"/>
          <ac:graphicFrameMkLst>
            <pc:docMk/>
            <pc:sldMk cId="1933373620" sldId="271"/>
            <ac:graphicFrameMk id="12" creationId="{D096269F-DB87-FBD0-2834-00BD97E38EA3}"/>
          </ac:graphicFrameMkLst>
        </pc:graphicFrameChg>
        <pc:graphicFrameChg chg="add del mod">
          <ac:chgData name="McIntosh, Landon A." userId="28d24f21-dee9-4a5d-b674-bb418352ac72" providerId="ADAL" clId="{65FED574-8E46-6142-B665-36EED235ED39}" dt="2024-04-08T14:50:33.763" v="1060" actId="478"/>
          <ac:graphicFrameMkLst>
            <pc:docMk/>
            <pc:sldMk cId="1933373620" sldId="271"/>
            <ac:graphicFrameMk id="13" creationId="{EA4AF591-F8DF-502B-A583-5939C9EABA7A}"/>
          </ac:graphicFrameMkLst>
        </pc:graphicFrameChg>
        <pc:graphicFrameChg chg="add del mod">
          <ac:chgData name="McIntosh, Landon A." userId="28d24f21-dee9-4a5d-b674-bb418352ac72" providerId="ADAL" clId="{65FED574-8E46-6142-B665-36EED235ED39}" dt="2024-04-08T14:50:27.152" v="1054" actId="478"/>
          <ac:graphicFrameMkLst>
            <pc:docMk/>
            <pc:sldMk cId="1933373620" sldId="271"/>
            <ac:graphicFrameMk id="14" creationId="{71C89BDB-2347-FEA6-3481-3BBBC0351C20}"/>
          </ac:graphicFrameMkLst>
        </pc:graphicFrameChg>
        <pc:graphicFrameChg chg="del">
          <ac:chgData name="McIntosh, Landon A." userId="28d24f21-dee9-4a5d-b674-bb418352ac72" providerId="ADAL" clId="{65FED574-8E46-6142-B665-36EED235ED39}" dt="2024-04-08T14:21:27.947" v="437" actId="478"/>
          <ac:graphicFrameMkLst>
            <pc:docMk/>
            <pc:sldMk cId="1933373620" sldId="271"/>
            <ac:graphicFrameMk id="1522" creationId="{406A6066-44C3-69EE-9F02-9C8FC9728306}"/>
          </ac:graphicFrameMkLst>
        </pc:graphicFrameChg>
        <pc:graphicFrameChg chg="del">
          <ac:chgData name="McIntosh, Landon A." userId="28d24f21-dee9-4a5d-b674-bb418352ac72" providerId="ADAL" clId="{65FED574-8E46-6142-B665-36EED235ED39}" dt="2024-04-08T14:21:26.731" v="436" actId="478"/>
          <ac:graphicFrameMkLst>
            <pc:docMk/>
            <pc:sldMk cId="1933373620" sldId="271"/>
            <ac:graphicFrameMk id="1650" creationId="{77682C3C-6F9D-8D03-859E-411BC0909615}"/>
          </ac:graphicFrameMkLst>
        </pc:graphicFrameChg>
        <pc:graphicFrameChg chg="del">
          <ac:chgData name="McIntosh, Landon A." userId="28d24f21-dee9-4a5d-b674-bb418352ac72" providerId="ADAL" clId="{65FED574-8E46-6142-B665-36EED235ED39}" dt="2024-04-08T14:21:28.618" v="438" actId="478"/>
          <ac:graphicFrameMkLst>
            <pc:docMk/>
            <pc:sldMk cId="1933373620" sldId="271"/>
            <ac:graphicFrameMk id="1711" creationId="{1BB9BA84-6B0B-3392-B0AE-90618FEBA690}"/>
          </ac:graphicFrameMkLst>
        </pc:graphicFrameChg>
      </pc:sldChg>
      <pc:sldChg chg="addSp delSp modSp add mod">
        <pc:chgData name="McIntosh, Landon A." userId="28d24f21-dee9-4a5d-b674-bb418352ac72" providerId="ADAL" clId="{65FED574-8E46-6142-B665-36EED235ED39}" dt="2024-04-08T15:03:49.013" v="1374" actId="20577"/>
        <pc:sldMkLst>
          <pc:docMk/>
          <pc:sldMk cId="2162777667" sldId="274"/>
        </pc:sldMkLst>
        <pc:spChg chg="add mod">
          <ac:chgData name="McIntosh, Landon A." userId="28d24f21-dee9-4a5d-b674-bb418352ac72" providerId="ADAL" clId="{65FED574-8E46-6142-B665-36EED235ED39}" dt="2024-04-08T15:02:12.644" v="1362" actId="1038"/>
          <ac:spMkLst>
            <pc:docMk/>
            <pc:sldMk cId="2162777667" sldId="274"/>
            <ac:spMk id="3" creationId="{F4103AD8-CFD9-0813-7191-7823B19ADDE8}"/>
          </ac:spMkLst>
        </pc:spChg>
        <pc:spChg chg="del mod">
          <ac:chgData name="McIntosh, Landon A." userId="28d24f21-dee9-4a5d-b674-bb418352ac72" providerId="ADAL" clId="{65FED574-8E46-6142-B665-36EED235ED39}" dt="2024-04-08T14:55:33.178" v="1276" actId="478"/>
          <ac:spMkLst>
            <pc:docMk/>
            <pc:sldMk cId="2162777667" sldId="274"/>
            <ac:spMk id="16" creationId="{A4D35476-076E-EDC9-B38E-C58C50A54E58}"/>
          </ac:spMkLst>
        </pc:spChg>
        <pc:spChg chg="del mod">
          <ac:chgData name="McIntosh, Landon A." userId="28d24f21-dee9-4a5d-b674-bb418352ac72" providerId="ADAL" clId="{65FED574-8E46-6142-B665-36EED235ED39}" dt="2024-04-08T14:55:33.178" v="1276" actId="478"/>
          <ac:spMkLst>
            <pc:docMk/>
            <pc:sldMk cId="2162777667" sldId="274"/>
            <ac:spMk id="17" creationId="{DD76713D-6B57-42F8-9814-B27DE2346F8F}"/>
          </ac:spMkLst>
        </pc:spChg>
        <pc:spChg chg="del mod">
          <ac:chgData name="McIntosh, Landon A." userId="28d24f21-dee9-4a5d-b674-bb418352ac72" providerId="ADAL" clId="{65FED574-8E46-6142-B665-36EED235ED39}" dt="2024-04-08T14:55:33.178" v="1276" actId="478"/>
          <ac:spMkLst>
            <pc:docMk/>
            <pc:sldMk cId="2162777667" sldId="274"/>
            <ac:spMk id="18" creationId="{429963D5-05DA-85F3-431E-645179D5A559}"/>
          </ac:spMkLst>
        </pc:spChg>
        <pc:spChg chg="del mod">
          <ac:chgData name="McIntosh, Landon A." userId="28d24f21-dee9-4a5d-b674-bb418352ac72" providerId="ADAL" clId="{65FED574-8E46-6142-B665-36EED235ED39}" dt="2024-04-08T14:55:33.178" v="1276" actId="478"/>
          <ac:spMkLst>
            <pc:docMk/>
            <pc:sldMk cId="2162777667" sldId="274"/>
            <ac:spMk id="19" creationId="{BDCA0C4C-356B-8F2D-2FC0-107E7CD173F0}"/>
          </ac:spMkLst>
        </pc:spChg>
        <pc:spChg chg="del">
          <ac:chgData name="McIntosh, Landon A." userId="28d24f21-dee9-4a5d-b674-bb418352ac72" providerId="ADAL" clId="{65FED574-8E46-6142-B665-36EED235ED39}" dt="2024-04-08T14:55:15.632" v="1272" actId="478"/>
          <ac:spMkLst>
            <pc:docMk/>
            <pc:sldMk cId="2162777667" sldId="274"/>
            <ac:spMk id="26" creationId="{6FF3CF58-51E0-6162-5CA3-999993A40616}"/>
          </ac:spMkLst>
        </pc:spChg>
        <pc:spChg chg="del">
          <ac:chgData name="McIntosh, Landon A." userId="28d24f21-dee9-4a5d-b674-bb418352ac72" providerId="ADAL" clId="{65FED574-8E46-6142-B665-36EED235ED39}" dt="2024-04-08T14:55:15.632" v="1272" actId="478"/>
          <ac:spMkLst>
            <pc:docMk/>
            <pc:sldMk cId="2162777667" sldId="274"/>
            <ac:spMk id="27" creationId="{E72587C6-6C91-8790-8020-AAD18EA66B8D}"/>
          </ac:spMkLst>
        </pc:spChg>
        <pc:spChg chg="del">
          <ac:chgData name="McIntosh, Landon A." userId="28d24f21-dee9-4a5d-b674-bb418352ac72" providerId="ADAL" clId="{65FED574-8E46-6142-B665-36EED235ED39}" dt="2024-04-08T14:55:15.632" v="1272" actId="478"/>
          <ac:spMkLst>
            <pc:docMk/>
            <pc:sldMk cId="2162777667" sldId="274"/>
            <ac:spMk id="28" creationId="{3D6456C7-1E24-DAF9-D2BE-C31C290EFFE3}"/>
          </ac:spMkLst>
        </pc:spChg>
        <pc:spChg chg="del">
          <ac:chgData name="McIntosh, Landon A." userId="28d24f21-dee9-4a5d-b674-bb418352ac72" providerId="ADAL" clId="{65FED574-8E46-6142-B665-36EED235ED39}" dt="2024-04-08T14:55:15.632" v="1272" actId="478"/>
          <ac:spMkLst>
            <pc:docMk/>
            <pc:sldMk cId="2162777667" sldId="274"/>
            <ac:spMk id="29" creationId="{BD90904F-8480-506F-C733-799698C2A763}"/>
          </ac:spMkLst>
        </pc:spChg>
        <pc:spChg chg="del">
          <ac:chgData name="McIntosh, Landon A." userId="28d24f21-dee9-4a5d-b674-bb418352ac72" providerId="ADAL" clId="{65FED574-8E46-6142-B665-36EED235ED39}" dt="2024-04-08T14:55:15.632" v="1272" actId="478"/>
          <ac:spMkLst>
            <pc:docMk/>
            <pc:sldMk cId="2162777667" sldId="274"/>
            <ac:spMk id="36" creationId="{0E982556-750B-9353-CEB4-C04E45CFA0B7}"/>
          </ac:spMkLst>
        </pc:spChg>
        <pc:spChg chg="del">
          <ac:chgData name="McIntosh, Landon A." userId="28d24f21-dee9-4a5d-b674-bb418352ac72" providerId="ADAL" clId="{65FED574-8E46-6142-B665-36EED235ED39}" dt="2024-04-08T14:55:15.632" v="1272" actId="478"/>
          <ac:spMkLst>
            <pc:docMk/>
            <pc:sldMk cId="2162777667" sldId="274"/>
            <ac:spMk id="37" creationId="{D84F79FC-F51B-83EB-386D-83BBC652A372}"/>
          </ac:spMkLst>
        </pc:spChg>
        <pc:spChg chg="del mod">
          <ac:chgData name="McIntosh, Landon A." userId="28d24f21-dee9-4a5d-b674-bb418352ac72" providerId="ADAL" clId="{65FED574-8E46-6142-B665-36EED235ED39}" dt="2024-04-08T14:55:33.178" v="1276" actId="478"/>
          <ac:spMkLst>
            <pc:docMk/>
            <pc:sldMk cId="2162777667" sldId="274"/>
            <ac:spMk id="39" creationId="{355D4D44-0EFE-2BD3-8E54-E1E68E15769B}"/>
          </ac:spMkLst>
        </pc:spChg>
        <pc:spChg chg="del mod">
          <ac:chgData name="McIntosh, Landon A." userId="28d24f21-dee9-4a5d-b674-bb418352ac72" providerId="ADAL" clId="{65FED574-8E46-6142-B665-36EED235ED39}" dt="2024-04-08T14:55:33.178" v="1276" actId="478"/>
          <ac:spMkLst>
            <pc:docMk/>
            <pc:sldMk cId="2162777667" sldId="274"/>
            <ac:spMk id="40" creationId="{3458AD05-4648-38C8-80EC-C6643BCB1BD9}"/>
          </ac:spMkLst>
        </pc:spChg>
        <pc:spChg chg="del">
          <ac:chgData name="McIntosh, Landon A." userId="28d24f21-dee9-4a5d-b674-bb418352ac72" providerId="ADAL" clId="{65FED574-8E46-6142-B665-36EED235ED39}" dt="2024-04-08T14:55:13.999" v="1271" actId="478"/>
          <ac:spMkLst>
            <pc:docMk/>
            <pc:sldMk cId="2162777667" sldId="274"/>
            <ac:spMk id="41" creationId="{257AD2AB-0073-928D-33B1-1877385C4811}"/>
          </ac:spMkLst>
        </pc:spChg>
        <pc:spChg chg="del">
          <ac:chgData name="McIntosh, Landon A." userId="28d24f21-dee9-4a5d-b674-bb418352ac72" providerId="ADAL" clId="{65FED574-8E46-6142-B665-36EED235ED39}" dt="2024-04-08T14:55:13.999" v="1271" actId="478"/>
          <ac:spMkLst>
            <pc:docMk/>
            <pc:sldMk cId="2162777667" sldId="274"/>
            <ac:spMk id="42" creationId="{DE2DC201-66B1-402D-773B-1B3C95C4AC47}"/>
          </ac:spMkLst>
        </pc:spChg>
        <pc:spChg chg="del">
          <ac:chgData name="McIntosh, Landon A." userId="28d24f21-dee9-4a5d-b674-bb418352ac72" providerId="ADAL" clId="{65FED574-8E46-6142-B665-36EED235ED39}" dt="2024-04-08T14:55:12.428" v="1270" actId="478"/>
          <ac:spMkLst>
            <pc:docMk/>
            <pc:sldMk cId="2162777667" sldId="274"/>
            <ac:spMk id="45" creationId="{F1D71536-2845-8086-1098-7AD6722A532A}"/>
          </ac:spMkLst>
        </pc:spChg>
        <pc:spChg chg="mod">
          <ac:chgData name="McIntosh, Landon A." userId="28d24f21-dee9-4a5d-b674-bb418352ac72" providerId="ADAL" clId="{65FED574-8E46-6142-B665-36EED235ED39}" dt="2024-04-08T15:03:49.013" v="1374" actId="20577"/>
          <ac:spMkLst>
            <pc:docMk/>
            <pc:sldMk cId="2162777667" sldId="274"/>
            <ac:spMk id="46" creationId="{337804C7-29A1-E3FF-EBF4-99C46DD3A1D4}"/>
          </ac:spMkLst>
        </pc:spChg>
        <pc:spChg chg="del mod">
          <ac:chgData name="McIntosh, Landon A." userId="28d24f21-dee9-4a5d-b674-bb418352ac72" providerId="ADAL" clId="{65FED574-8E46-6142-B665-36EED235ED39}" dt="2024-04-08T14:55:33.178" v="1276" actId="478"/>
          <ac:spMkLst>
            <pc:docMk/>
            <pc:sldMk cId="2162777667" sldId="274"/>
            <ac:spMk id="47" creationId="{F420727D-7ED2-893B-F337-DA5D1AA8AFDB}"/>
          </ac:spMkLst>
        </pc:spChg>
        <pc:spChg chg="del">
          <ac:chgData name="McIntosh, Landon A." userId="28d24f21-dee9-4a5d-b674-bb418352ac72" providerId="ADAL" clId="{65FED574-8E46-6142-B665-36EED235ED39}" dt="2024-04-08T14:55:15.632" v="1272" actId="478"/>
          <ac:spMkLst>
            <pc:docMk/>
            <pc:sldMk cId="2162777667" sldId="274"/>
            <ac:spMk id="48" creationId="{508A0CAA-720D-B55A-DA8B-EE3ED9406FE6}"/>
          </ac:spMkLst>
        </pc:spChg>
        <pc:graphicFrameChg chg="add mod">
          <ac:chgData name="McIntosh, Landon A." userId="28d24f21-dee9-4a5d-b674-bb418352ac72" providerId="ADAL" clId="{65FED574-8E46-6142-B665-36EED235ED39}" dt="2024-04-08T15:03:36.554" v="1367" actId="14100"/>
          <ac:graphicFrameMkLst>
            <pc:docMk/>
            <pc:sldMk cId="2162777667" sldId="274"/>
            <ac:graphicFrameMk id="2" creationId="{31DC46A2-F7A8-D732-B370-5CEAFFFBDCC4}"/>
          </ac:graphicFrameMkLst>
        </pc:graphicFrameChg>
      </pc:sldChg>
      <pc:sldChg chg="modSp add mod">
        <pc:chgData name="McIntosh, Landon A." userId="28d24f21-dee9-4a5d-b674-bb418352ac72" providerId="ADAL" clId="{65FED574-8E46-6142-B665-36EED235ED39}" dt="2024-04-08T15:13:26.005" v="1455" actId="20577"/>
        <pc:sldMkLst>
          <pc:docMk/>
          <pc:sldMk cId="2584402203" sldId="275"/>
        </pc:sldMkLst>
        <pc:spChg chg="mod">
          <ac:chgData name="McIntosh, Landon A." userId="28d24f21-dee9-4a5d-b674-bb418352ac72" providerId="ADAL" clId="{65FED574-8E46-6142-B665-36EED235ED39}" dt="2024-04-08T15:13:26.005" v="1455" actId="20577"/>
          <ac:spMkLst>
            <pc:docMk/>
            <pc:sldMk cId="2584402203" sldId="275"/>
            <ac:spMk id="2" creationId="{40EF5D20-7A0C-3E06-0094-ECC4044F542D}"/>
          </ac:spMkLst>
        </pc:spChg>
      </pc:sldChg>
    </pc:docChg>
  </pc:docChgLst>
  <pc:docChgLst>
    <pc:chgData name="Kaithi, Rithish Reddy" userId="S::rithishredkaithi@ufl.edu::22cc4f19-5ece-4b1f-ac81-ece7b5f17d36" providerId="AD" clId="Web-{49B03CD4-532A-4031-8DAE-2C92817DA133}"/>
    <pc:docChg chg="addSld delSld modSld">
      <pc:chgData name="Kaithi, Rithish Reddy" userId="S::rithishredkaithi@ufl.edu::22cc4f19-5ece-4b1f-ac81-ece7b5f17d36" providerId="AD" clId="Web-{49B03CD4-532A-4031-8DAE-2C92817DA133}" dt="2024-04-12T01:55:45.911" v="81" actId="1076"/>
      <pc:docMkLst>
        <pc:docMk/>
      </pc:docMkLst>
      <pc:sldChg chg="addSp delSp modSp del">
        <pc:chgData name="Kaithi, Rithish Reddy" userId="S::rithishredkaithi@ufl.edu::22cc4f19-5ece-4b1f-ac81-ece7b5f17d36" providerId="AD" clId="Web-{49B03CD4-532A-4031-8DAE-2C92817DA133}" dt="2024-04-12T01:53:24.468" v="42"/>
        <pc:sldMkLst>
          <pc:docMk/>
          <pc:sldMk cId="353188467" sldId="259"/>
        </pc:sldMkLst>
        <pc:spChg chg="add del">
          <ac:chgData name="Kaithi, Rithish Reddy" userId="S::rithishredkaithi@ufl.edu::22cc4f19-5ece-4b1f-ac81-ece7b5f17d36" providerId="AD" clId="Web-{49B03CD4-532A-4031-8DAE-2C92817DA133}" dt="2024-04-12T01:53:07.202" v="34"/>
          <ac:spMkLst>
            <pc:docMk/>
            <pc:sldMk cId="353188467" sldId="259"/>
            <ac:spMk id="2" creationId="{7C3D4C71-4A36-FA6F-2576-C6C540950743}"/>
          </ac:spMkLst>
        </pc:spChg>
        <pc:spChg chg="add del">
          <ac:chgData name="Kaithi, Rithish Reddy" userId="S::rithishredkaithi@ufl.edu::22cc4f19-5ece-4b1f-ac81-ece7b5f17d36" providerId="AD" clId="Web-{49B03CD4-532A-4031-8DAE-2C92817DA133}" dt="2024-04-12T01:53:07.202" v="31"/>
          <ac:spMkLst>
            <pc:docMk/>
            <pc:sldMk cId="353188467" sldId="259"/>
            <ac:spMk id="11" creationId="{149FB5C3-7336-4FE0-A30C-CC0A3646D499}"/>
          </ac:spMkLst>
        </pc:spChg>
        <pc:spChg chg="add del">
          <ac:chgData name="Kaithi, Rithish Reddy" userId="S::rithishredkaithi@ufl.edu::22cc4f19-5ece-4b1f-ac81-ece7b5f17d36" providerId="AD" clId="Web-{49B03CD4-532A-4031-8DAE-2C92817DA133}" dt="2024-04-12T01:53:07.202" v="33"/>
          <ac:spMkLst>
            <pc:docMk/>
            <pc:sldMk cId="353188467" sldId="259"/>
            <ac:spMk id="17" creationId="{0DA909B4-15FF-46A6-8A7F-7AEF977FE9ED}"/>
          </ac:spMkLst>
        </pc:spChg>
        <pc:spChg chg="add del">
          <ac:chgData name="Kaithi, Rithish Reddy" userId="S::rithishredkaithi@ufl.edu::22cc4f19-5ece-4b1f-ac81-ece7b5f17d36" providerId="AD" clId="Web-{49B03CD4-532A-4031-8DAE-2C92817DA133}" dt="2024-04-12T01:53:07.202" v="35"/>
          <ac:spMkLst>
            <pc:docMk/>
            <pc:sldMk cId="353188467" sldId="259"/>
            <ac:spMk id="19" creationId="{1382A32C-5B0C-4B1C-A074-76C6DBCC9F87}"/>
          </ac:spMkLst>
        </pc:spChg>
        <pc:spChg chg="add del mod">
          <ac:chgData name="Kaithi, Rithish Reddy" userId="S::rithishredkaithi@ufl.edu::22cc4f19-5ece-4b1f-ac81-ece7b5f17d36" providerId="AD" clId="Web-{49B03CD4-532A-4031-8DAE-2C92817DA133}" dt="2024-04-12T01:53:07.702" v="40"/>
          <ac:spMkLst>
            <pc:docMk/>
            <pc:sldMk cId="353188467" sldId="259"/>
            <ac:spMk id="56" creationId="{FAF4AE8D-8809-E98E-0A20-B3BFEFD46FA8}"/>
          </ac:spMkLst>
        </pc:spChg>
        <pc:spChg chg="add del mod">
          <ac:chgData name="Kaithi, Rithish Reddy" userId="S::rithishredkaithi@ufl.edu::22cc4f19-5ece-4b1f-ac81-ece7b5f17d36" providerId="AD" clId="Web-{49B03CD4-532A-4031-8DAE-2C92817DA133}" dt="2024-04-12T01:53:07.202" v="34"/>
          <ac:spMkLst>
            <pc:docMk/>
            <pc:sldMk cId="353188467" sldId="259"/>
            <ac:spMk id="58" creationId="{ECCB59E6-A21D-FBDC-3163-E0CF315F5815}"/>
          </ac:spMkLst>
        </pc:spChg>
        <pc:grpChg chg="add del">
          <ac:chgData name="Kaithi, Rithish Reddy" userId="S::rithishredkaithi@ufl.edu::22cc4f19-5ece-4b1f-ac81-ece7b5f17d36" providerId="AD" clId="Web-{49B03CD4-532A-4031-8DAE-2C92817DA133}" dt="2024-04-12T01:53:07.202" v="32"/>
          <ac:grpSpMkLst>
            <pc:docMk/>
            <pc:sldMk cId="353188467" sldId="259"/>
            <ac:grpSpMk id="13" creationId="{19A6B5CE-CB1D-48EE-8B43-E952235C8371}"/>
          </ac:grpSpMkLst>
        </pc:grpChg>
        <pc:graphicFrameChg chg="add del modGraphic">
          <ac:chgData name="Kaithi, Rithish Reddy" userId="S::rithishredkaithi@ufl.edu::22cc4f19-5ece-4b1f-ac81-ece7b5f17d36" providerId="AD" clId="Web-{49B03CD4-532A-4031-8DAE-2C92817DA133}" dt="2024-04-12T01:53:07.702" v="40"/>
          <ac:graphicFrameMkLst>
            <pc:docMk/>
            <pc:sldMk cId="353188467" sldId="259"/>
            <ac:graphicFrameMk id="21" creationId="{CF63CE58-2583-9B94-AAC8-209614A433B6}"/>
          </ac:graphicFrameMkLst>
        </pc:graphicFrameChg>
        <pc:picChg chg="add del">
          <ac:chgData name="Kaithi, Rithish Reddy" userId="S::rithishredkaithi@ufl.edu::22cc4f19-5ece-4b1f-ac81-ece7b5f17d36" providerId="AD" clId="Web-{49B03CD4-532A-4031-8DAE-2C92817DA133}" dt="2024-04-12T01:53:07.202" v="37"/>
          <ac:picMkLst>
            <pc:docMk/>
            <pc:sldMk cId="353188467" sldId="259"/>
            <ac:picMk id="4" creationId="{299039D9-341C-D076-0CAF-3BBD383AF681}"/>
          </ac:picMkLst>
        </pc:picChg>
        <pc:picChg chg="add del">
          <ac:chgData name="Kaithi, Rithish Reddy" userId="S::rithishredkaithi@ufl.edu::22cc4f19-5ece-4b1f-ac81-ece7b5f17d36" providerId="AD" clId="Web-{49B03CD4-532A-4031-8DAE-2C92817DA133}" dt="2024-04-12T01:53:07.202" v="36"/>
          <ac:picMkLst>
            <pc:docMk/>
            <pc:sldMk cId="353188467" sldId="259"/>
            <ac:picMk id="6" creationId="{9668EEB0-BB41-1C65-0B70-991FD2CBF483}"/>
          </ac:picMkLst>
        </pc:picChg>
        <pc:picChg chg="add del">
          <ac:chgData name="Kaithi, Rithish Reddy" userId="S::rithishredkaithi@ufl.edu::22cc4f19-5ece-4b1f-ac81-ece7b5f17d36" providerId="AD" clId="Web-{49B03CD4-532A-4031-8DAE-2C92817DA133}" dt="2024-04-12T01:53:07.202" v="38"/>
          <ac:picMkLst>
            <pc:docMk/>
            <pc:sldMk cId="353188467" sldId="259"/>
            <ac:picMk id="12" creationId="{52ABD014-7889-5FF9-CA73-EC1A9F5AD809}"/>
          </ac:picMkLst>
        </pc:picChg>
      </pc:sldChg>
      <pc:sldChg chg="modSp">
        <pc:chgData name="Kaithi, Rithish Reddy" userId="S::rithishredkaithi@ufl.edu::22cc4f19-5ece-4b1f-ac81-ece7b5f17d36" providerId="AD" clId="Web-{49B03CD4-532A-4031-8DAE-2C92817DA133}" dt="2024-04-12T01:52:08.575" v="12" actId="20577"/>
        <pc:sldMkLst>
          <pc:docMk/>
          <pc:sldMk cId="1385991682" sldId="278"/>
        </pc:sldMkLst>
        <pc:spChg chg="mod">
          <ac:chgData name="Kaithi, Rithish Reddy" userId="S::rithishredkaithi@ufl.edu::22cc4f19-5ece-4b1f-ac81-ece7b5f17d36" providerId="AD" clId="Web-{49B03CD4-532A-4031-8DAE-2C92817DA133}" dt="2024-04-12T01:52:08.575" v="12" actId="20577"/>
          <ac:spMkLst>
            <pc:docMk/>
            <pc:sldMk cId="1385991682" sldId="278"/>
            <ac:spMk id="3" creationId="{F14B56A9-CAB3-CF1A-F784-BA7ACBFB0FCD}"/>
          </ac:spMkLst>
        </pc:spChg>
      </pc:sldChg>
      <pc:sldChg chg="addSp modSp add replId">
        <pc:chgData name="Kaithi, Rithish Reddy" userId="S::rithishredkaithi@ufl.edu::22cc4f19-5ece-4b1f-ac81-ece7b5f17d36" providerId="AD" clId="Web-{49B03CD4-532A-4031-8DAE-2C92817DA133}" dt="2024-04-12T01:55:45.911" v="81" actId="1076"/>
        <pc:sldMkLst>
          <pc:docMk/>
          <pc:sldMk cId="3627540837" sldId="279"/>
        </pc:sldMkLst>
        <pc:spChg chg="mod">
          <ac:chgData name="Kaithi, Rithish Reddy" userId="S::rithishredkaithi@ufl.edu::22cc4f19-5ece-4b1f-ac81-ece7b5f17d36" providerId="AD" clId="Web-{49B03CD4-532A-4031-8DAE-2C92817DA133}" dt="2024-04-12T01:55:26.879" v="79" actId="20577"/>
          <ac:spMkLst>
            <pc:docMk/>
            <pc:sldMk cId="3627540837" sldId="279"/>
            <ac:spMk id="3" creationId="{F14B56A9-CAB3-CF1A-F784-BA7ACBFB0FCD}"/>
          </ac:spMkLst>
        </pc:spChg>
        <pc:picChg chg="add mod">
          <ac:chgData name="Kaithi, Rithish Reddy" userId="S::rithishredkaithi@ufl.edu::22cc4f19-5ece-4b1f-ac81-ece7b5f17d36" providerId="AD" clId="Web-{49B03CD4-532A-4031-8DAE-2C92817DA133}" dt="2024-04-12T01:55:45.911" v="81" actId="1076"/>
          <ac:picMkLst>
            <pc:docMk/>
            <pc:sldMk cId="3627540837" sldId="279"/>
            <ac:picMk id="4" creationId="{E7C8AF7D-A121-664D-D6D6-B3B1C43C3176}"/>
          </ac:picMkLst>
        </pc:picChg>
      </pc:sldChg>
    </pc:docChg>
  </pc:docChgLst>
  <pc:docChgLst>
    <pc:chgData name="Rathore, Vijay S." userId="f65c0c2e-2371-479b-b29b-75611c09682e" providerId="ADAL" clId="{043EFD75-550B-4433-8FCD-91C61561AE33}"/>
    <pc:docChg chg="custSel addSld modSld sldOrd modSection">
      <pc:chgData name="Rathore, Vijay S." userId="f65c0c2e-2371-479b-b29b-75611c09682e" providerId="ADAL" clId="{043EFD75-550B-4433-8FCD-91C61561AE33}" dt="2024-04-14T19:24:21.084" v="167"/>
      <pc:docMkLst>
        <pc:docMk/>
      </pc:docMkLst>
      <pc:sldChg chg="modSp mod">
        <pc:chgData name="Rathore, Vijay S." userId="f65c0c2e-2371-479b-b29b-75611c09682e" providerId="ADAL" clId="{043EFD75-550B-4433-8FCD-91C61561AE33}" dt="2024-04-14T18:52:24.151" v="145" actId="1076"/>
        <pc:sldMkLst>
          <pc:docMk/>
          <pc:sldMk cId="2669502627" sldId="261"/>
        </pc:sldMkLst>
        <pc:spChg chg="mod">
          <ac:chgData name="Rathore, Vijay S." userId="f65c0c2e-2371-479b-b29b-75611c09682e" providerId="ADAL" clId="{043EFD75-550B-4433-8FCD-91C61561AE33}" dt="2024-04-14T18:52:16.602" v="143" actId="1076"/>
          <ac:spMkLst>
            <pc:docMk/>
            <pc:sldMk cId="2669502627" sldId="261"/>
            <ac:spMk id="1449" creationId="{91EB2164-8A08-2422-8239-18F76060BF2A}"/>
          </ac:spMkLst>
        </pc:spChg>
        <pc:spChg chg="mod">
          <ac:chgData name="Rathore, Vijay S." userId="f65c0c2e-2371-479b-b29b-75611c09682e" providerId="ADAL" clId="{043EFD75-550B-4433-8FCD-91C61561AE33}" dt="2024-04-14T18:52:16.602" v="143" actId="1076"/>
          <ac:spMkLst>
            <pc:docMk/>
            <pc:sldMk cId="2669502627" sldId="261"/>
            <ac:spMk id="1732" creationId="{3C49B56C-F4DD-9264-63BD-8BB4390BDF8E}"/>
          </ac:spMkLst>
        </pc:spChg>
        <pc:spChg chg="mod">
          <ac:chgData name="Rathore, Vijay S." userId="f65c0c2e-2371-479b-b29b-75611c09682e" providerId="ADAL" clId="{043EFD75-550B-4433-8FCD-91C61561AE33}" dt="2024-04-14T18:52:16.602" v="143" actId="1076"/>
          <ac:spMkLst>
            <pc:docMk/>
            <pc:sldMk cId="2669502627" sldId="261"/>
            <ac:spMk id="1833" creationId="{762E84B1-7CCD-CEF1-A659-88E505F9BE5F}"/>
          </ac:spMkLst>
        </pc:spChg>
        <pc:graphicFrameChg chg="mod">
          <ac:chgData name="Rathore, Vijay S." userId="f65c0c2e-2371-479b-b29b-75611c09682e" providerId="ADAL" clId="{043EFD75-550B-4433-8FCD-91C61561AE33}" dt="2024-04-14T18:52:16.602" v="143" actId="1076"/>
          <ac:graphicFrameMkLst>
            <pc:docMk/>
            <pc:sldMk cId="2669502627" sldId="261"/>
            <ac:graphicFrameMk id="5" creationId="{A1DF8E2A-CEA7-E7DA-7007-105CBCC148F3}"/>
          </ac:graphicFrameMkLst>
        </pc:graphicFrameChg>
        <pc:graphicFrameChg chg="mod">
          <ac:chgData name="Rathore, Vijay S." userId="f65c0c2e-2371-479b-b29b-75611c09682e" providerId="ADAL" clId="{043EFD75-550B-4433-8FCD-91C61561AE33}" dt="2024-04-14T18:52:24.151" v="145" actId="1076"/>
          <ac:graphicFrameMkLst>
            <pc:docMk/>
            <pc:sldMk cId="2669502627" sldId="261"/>
            <ac:graphicFrameMk id="1522" creationId="{406A6066-44C3-69EE-9F02-9C8FC9728306}"/>
          </ac:graphicFrameMkLst>
        </pc:graphicFrameChg>
        <pc:graphicFrameChg chg="mod">
          <ac:chgData name="Rathore, Vijay S." userId="f65c0c2e-2371-479b-b29b-75611c09682e" providerId="ADAL" clId="{043EFD75-550B-4433-8FCD-91C61561AE33}" dt="2024-04-14T18:52:16.602" v="143" actId="1076"/>
          <ac:graphicFrameMkLst>
            <pc:docMk/>
            <pc:sldMk cId="2669502627" sldId="261"/>
            <ac:graphicFrameMk id="1650" creationId="{77682C3C-6F9D-8D03-859E-411BC0909615}"/>
          </ac:graphicFrameMkLst>
        </pc:graphicFrameChg>
        <pc:graphicFrameChg chg="mod">
          <ac:chgData name="Rathore, Vijay S." userId="f65c0c2e-2371-479b-b29b-75611c09682e" providerId="ADAL" clId="{043EFD75-550B-4433-8FCD-91C61561AE33}" dt="2024-04-14T18:52:19.093" v="144" actId="1076"/>
          <ac:graphicFrameMkLst>
            <pc:docMk/>
            <pc:sldMk cId="2669502627" sldId="261"/>
            <ac:graphicFrameMk id="1711" creationId="{1BB9BA84-6B0B-3392-B0AE-90618FEBA690}"/>
          </ac:graphicFrameMkLst>
        </pc:graphicFrameChg>
      </pc:sldChg>
      <pc:sldChg chg="addSp delSp mod">
        <pc:chgData name="Rathore, Vijay S." userId="f65c0c2e-2371-479b-b29b-75611c09682e" providerId="ADAL" clId="{043EFD75-550B-4433-8FCD-91C61561AE33}" dt="2024-04-12T15:06:00.476" v="57" actId="26606"/>
        <pc:sldMkLst>
          <pc:docMk/>
          <pc:sldMk cId="2631621186" sldId="268"/>
        </pc:sldMkLst>
        <pc:spChg chg="del">
          <ac:chgData name="Rathore, Vijay S." userId="f65c0c2e-2371-479b-b29b-75611c09682e" providerId="ADAL" clId="{043EFD75-550B-4433-8FCD-91C61561AE33}" dt="2024-04-12T15:06:00.476" v="57" actId="26606"/>
          <ac:spMkLst>
            <pc:docMk/>
            <pc:sldMk cId="2631621186" sldId="268"/>
            <ac:spMk id="3" creationId="{98E3FB65-22E1-0BEF-1977-AF592EBD678F}"/>
          </ac:spMkLst>
        </pc:spChg>
        <pc:graphicFrameChg chg="add">
          <ac:chgData name="Rathore, Vijay S." userId="f65c0c2e-2371-479b-b29b-75611c09682e" providerId="ADAL" clId="{043EFD75-550B-4433-8FCD-91C61561AE33}" dt="2024-04-12T15:06:00.476" v="57" actId="26606"/>
          <ac:graphicFrameMkLst>
            <pc:docMk/>
            <pc:sldMk cId="2631621186" sldId="268"/>
            <ac:graphicFrameMk id="9" creationId="{E1BEAED5-381F-ECE0-FCEB-7E38526DD553}"/>
          </ac:graphicFrameMkLst>
        </pc:graphicFrameChg>
      </pc:sldChg>
      <pc:sldChg chg="modSp mod">
        <pc:chgData name="Rathore, Vijay S." userId="f65c0c2e-2371-479b-b29b-75611c09682e" providerId="ADAL" clId="{043EFD75-550B-4433-8FCD-91C61561AE33}" dt="2024-04-14T18:57:55.091" v="149" actId="1076"/>
        <pc:sldMkLst>
          <pc:docMk/>
          <pc:sldMk cId="1933373620" sldId="271"/>
        </pc:sldMkLst>
        <pc:spChg chg="mod">
          <ac:chgData name="Rathore, Vijay S." userId="f65c0c2e-2371-479b-b29b-75611c09682e" providerId="ADAL" clId="{043EFD75-550B-4433-8FCD-91C61561AE33}" dt="2024-04-14T18:57:45.355" v="146" actId="1076"/>
          <ac:spMkLst>
            <pc:docMk/>
            <pc:sldMk cId="1933373620" sldId="271"/>
            <ac:spMk id="4" creationId="{B6884BED-E1E9-5C47-43DA-2498F2A3AB6B}"/>
          </ac:spMkLst>
        </pc:spChg>
        <pc:spChg chg="mod">
          <ac:chgData name="Rathore, Vijay S." userId="f65c0c2e-2371-479b-b29b-75611c09682e" providerId="ADAL" clId="{043EFD75-550B-4433-8FCD-91C61561AE33}" dt="2024-04-14T18:57:55.091" v="149" actId="1076"/>
          <ac:spMkLst>
            <pc:docMk/>
            <pc:sldMk cId="1933373620" sldId="271"/>
            <ac:spMk id="5" creationId="{7951694C-9F49-35DD-D690-3FFC728692E2}"/>
          </ac:spMkLst>
        </pc:spChg>
        <pc:spChg chg="mod">
          <ac:chgData name="Rathore, Vijay S." userId="f65c0c2e-2371-479b-b29b-75611c09682e" providerId="ADAL" clId="{043EFD75-550B-4433-8FCD-91C61561AE33}" dt="2024-04-14T18:57:48.561" v="147" actId="1076"/>
          <ac:spMkLst>
            <pc:docMk/>
            <pc:sldMk cId="1933373620" sldId="271"/>
            <ac:spMk id="7" creationId="{785EEAB2-0BEC-A1F6-52D2-521D2986D294}"/>
          </ac:spMkLst>
        </pc:spChg>
        <pc:spChg chg="mod">
          <ac:chgData name="Rathore, Vijay S." userId="f65c0c2e-2371-479b-b29b-75611c09682e" providerId="ADAL" clId="{043EFD75-550B-4433-8FCD-91C61561AE33}" dt="2024-04-14T18:57:45.355" v="146" actId="1076"/>
          <ac:spMkLst>
            <pc:docMk/>
            <pc:sldMk cId="1933373620" sldId="271"/>
            <ac:spMk id="20" creationId="{5E8EDFFB-D09B-7ED4-914E-A11A2DC248D9}"/>
          </ac:spMkLst>
        </pc:spChg>
        <pc:spChg chg="mod">
          <ac:chgData name="Rathore, Vijay S." userId="f65c0c2e-2371-479b-b29b-75611c09682e" providerId="ADAL" clId="{043EFD75-550B-4433-8FCD-91C61561AE33}" dt="2024-04-14T18:57:45.355" v="146" actId="1076"/>
          <ac:spMkLst>
            <pc:docMk/>
            <pc:sldMk cId="1933373620" sldId="271"/>
            <ac:spMk id="1449" creationId="{91EB2164-8A08-2422-8239-18F76060BF2A}"/>
          </ac:spMkLst>
        </pc:spChg>
        <pc:graphicFrameChg chg="mod">
          <ac:chgData name="Rathore, Vijay S." userId="f65c0c2e-2371-479b-b29b-75611c09682e" providerId="ADAL" clId="{043EFD75-550B-4433-8FCD-91C61561AE33}" dt="2024-04-14T18:57:52.517" v="148" actId="1076"/>
          <ac:graphicFrameMkLst>
            <pc:docMk/>
            <pc:sldMk cId="1933373620" sldId="271"/>
            <ac:graphicFrameMk id="2" creationId="{88405F30-C4D6-E6F3-592D-6278D6178B35}"/>
          </ac:graphicFrameMkLst>
        </pc:graphicFrameChg>
        <pc:graphicFrameChg chg="mod">
          <ac:chgData name="Rathore, Vijay S." userId="f65c0c2e-2371-479b-b29b-75611c09682e" providerId="ADAL" clId="{043EFD75-550B-4433-8FCD-91C61561AE33}" dt="2024-04-14T18:57:45.355" v="146" actId="1076"/>
          <ac:graphicFrameMkLst>
            <pc:docMk/>
            <pc:sldMk cId="1933373620" sldId="271"/>
            <ac:graphicFrameMk id="3" creationId="{BAA10F6E-553D-7B88-2A05-D25432434809}"/>
          </ac:graphicFrameMkLst>
        </pc:graphicFrameChg>
      </pc:sldChg>
      <pc:sldChg chg="addSp delSp modSp mod setBg modNotesTx">
        <pc:chgData name="Rathore, Vijay S." userId="f65c0c2e-2371-479b-b29b-75611c09682e" providerId="ADAL" clId="{043EFD75-550B-4433-8FCD-91C61561AE33}" dt="2024-04-11T17:49:38.824" v="56" actId="20577"/>
        <pc:sldMkLst>
          <pc:docMk/>
          <pc:sldMk cId="3988196540" sldId="273"/>
        </pc:sldMkLst>
        <pc:spChg chg="mod">
          <ac:chgData name="Rathore, Vijay S." userId="f65c0c2e-2371-479b-b29b-75611c09682e" providerId="ADAL" clId="{043EFD75-550B-4433-8FCD-91C61561AE33}" dt="2024-04-11T17:48:15.615" v="33" actId="26606"/>
          <ac:spMkLst>
            <pc:docMk/>
            <pc:sldMk cId="3988196540" sldId="273"/>
            <ac:spMk id="2" creationId="{F5682148-319F-EF76-8EFF-2E33E62F8103}"/>
          </ac:spMkLst>
        </pc:spChg>
        <pc:spChg chg="mod">
          <ac:chgData name="Rathore, Vijay S." userId="f65c0c2e-2371-479b-b29b-75611c09682e" providerId="ADAL" clId="{043EFD75-550B-4433-8FCD-91C61561AE33}" dt="2024-04-11T17:48:41.439" v="46" actId="14100"/>
          <ac:spMkLst>
            <pc:docMk/>
            <pc:sldMk cId="3988196540" sldId="273"/>
            <ac:spMk id="3" creationId="{5FD35830-4CA6-BD5C-411A-8CEFB3532C0F}"/>
          </ac:spMkLst>
        </pc:spChg>
        <pc:spChg chg="add">
          <ac:chgData name="Rathore, Vijay S." userId="f65c0c2e-2371-479b-b29b-75611c09682e" providerId="ADAL" clId="{043EFD75-550B-4433-8FCD-91C61561AE33}" dt="2024-04-11T17:48:15.615" v="33" actId="26606"/>
          <ac:spMkLst>
            <pc:docMk/>
            <pc:sldMk cId="3988196540" sldId="273"/>
            <ac:spMk id="13" creationId="{BACC6370-2D7E-4714-9D71-7542949D7D5D}"/>
          </ac:spMkLst>
        </pc:spChg>
        <pc:spChg chg="add">
          <ac:chgData name="Rathore, Vijay S." userId="f65c0c2e-2371-479b-b29b-75611c09682e" providerId="ADAL" clId="{043EFD75-550B-4433-8FCD-91C61561AE33}" dt="2024-04-11T17:48:15.615" v="33" actId="26606"/>
          <ac:spMkLst>
            <pc:docMk/>
            <pc:sldMk cId="3988196540" sldId="273"/>
            <ac:spMk id="15" creationId="{F68B3F68-107C-434F-AA38-110D5EA91B85}"/>
          </ac:spMkLst>
        </pc:spChg>
        <pc:spChg chg="add">
          <ac:chgData name="Rathore, Vijay S." userId="f65c0c2e-2371-479b-b29b-75611c09682e" providerId="ADAL" clId="{043EFD75-550B-4433-8FCD-91C61561AE33}" dt="2024-04-11T17:48:15.615" v="33" actId="26606"/>
          <ac:spMkLst>
            <pc:docMk/>
            <pc:sldMk cId="3988196540" sldId="273"/>
            <ac:spMk id="17" creationId="{AAD0DBB9-1A4B-4391-81D4-CB19F9AB918A}"/>
          </ac:spMkLst>
        </pc:spChg>
        <pc:spChg chg="add">
          <ac:chgData name="Rathore, Vijay S." userId="f65c0c2e-2371-479b-b29b-75611c09682e" providerId="ADAL" clId="{043EFD75-550B-4433-8FCD-91C61561AE33}" dt="2024-04-11T17:48:15.615" v="33" actId="26606"/>
          <ac:spMkLst>
            <pc:docMk/>
            <pc:sldMk cId="3988196540" sldId="273"/>
            <ac:spMk id="19" creationId="{063BBA22-50EA-4C4D-BE05-F1CE4E63AA56}"/>
          </ac:spMkLst>
        </pc:spChg>
        <pc:graphicFrameChg chg="add del mod">
          <ac:chgData name="Rathore, Vijay S." userId="f65c0c2e-2371-479b-b29b-75611c09682e" providerId="ADAL" clId="{043EFD75-550B-4433-8FCD-91C61561AE33}" dt="2024-04-11T17:39:36.708" v="4" actId="478"/>
          <ac:graphicFrameMkLst>
            <pc:docMk/>
            <pc:sldMk cId="3988196540" sldId="273"/>
            <ac:graphicFrameMk id="4" creationId="{4F24FEF6-32CA-606E-064E-0FEE1457DEDE}"/>
          </ac:graphicFrameMkLst>
        </pc:graphicFrameChg>
        <pc:graphicFrameChg chg="add mod">
          <ac:chgData name="Rathore, Vijay S." userId="f65c0c2e-2371-479b-b29b-75611c09682e" providerId="ADAL" clId="{043EFD75-550B-4433-8FCD-91C61561AE33}" dt="2024-04-11T17:48:59.914" v="53" actId="1076"/>
          <ac:graphicFrameMkLst>
            <pc:docMk/>
            <pc:sldMk cId="3988196540" sldId="273"/>
            <ac:graphicFrameMk id="5" creationId="{3E3B0A79-8DA5-659A-E9DE-2D6EF0BE9713}"/>
          </ac:graphicFrameMkLst>
        </pc:graphicFrameChg>
        <pc:picChg chg="mod modCrop">
          <ac:chgData name="Rathore, Vijay S." userId="f65c0c2e-2371-479b-b29b-75611c09682e" providerId="ADAL" clId="{043EFD75-550B-4433-8FCD-91C61561AE33}" dt="2024-04-11T17:49:03.801" v="55" actId="1076"/>
          <ac:picMkLst>
            <pc:docMk/>
            <pc:sldMk cId="3988196540" sldId="273"/>
            <ac:picMk id="7" creationId="{4A72FB3C-7DC8-90CB-1B21-E4EE8D2884E1}"/>
          </ac:picMkLst>
        </pc:picChg>
        <pc:picChg chg="mod modCrop">
          <ac:chgData name="Rathore, Vijay S." userId="f65c0c2e-2371-479b-b29b-75611c09682e" providerId="ADAL" clId="{043EFD75-550B-4433-8FCD-91C61561AE33}" dt="2024-04-11T17:49:01.644" v="54" actId="1076"/>
          <ac:picMkLst>
            <pc:docMk/>
            <pc:sldMk cId="3988196540" sldId="273"/>
            <ac:picMk id="8" creationId="{7E7D4CEB-5955-70F9-4E98-B91781D1C02D}"/>
          </ac:picMkLst>
        </pc:picChg>
      </pc:sldChg>
      <pc:sldChg chg="ord">
        <pc:chgData name="Rathore, Vijay S." userId="f65c0c2e-2371-479b-b29b-75611c09682e" providerId="ADAL" clId="{043EFD75-550B-4433-8FCD-91C61561AE33}" dt="2024-04-14T19:24:21.084" v="167"/>
        <pc:sldMkLst>
          <pc:docMk/>
          <pc:sldMk cId="860357164" sldId="275"/>
        </pc:sldMkLst>
      </pc:sldChg>
      <pc:sldChg chg="modSp mod">
        <pc:chgData name="Rathore, Vijay S." userId="f65c0c2e-2371-479b-b29b-75611c09682e" providerId="ADAL" clId="{043EFD75-550B-4433-8FCD-91C61561AE33}" dt="2024-04-14T18:59:11.064" v="163" actId="1076"/>
        <pc:sldMkLst>
          <pc:docMk/>
          <pc:sldMk cId="2618099423" sldId="287"/>
        </pc:sldMkLst>
        <pc:spChg chg="mod">
          <ac:chgData name="Rathore, Vijay S." userId="f65c0c2e-2371-479b-b29b-75611c09682e" providerId="ADAL" clId="{043EFD75-550B-4433-8FCD-91C61561AE33}" dt="2024-04-14T18:59:11.064" v="163" actId="1076"/>
          <ac:spMkLst>
            <pc:docMk/>
            <pc:sldMk cId="2618099423" sldId="287"/>
            <ac:spMk id="12" creationId="{531A6693-2ECA-4B8E-14C6-CB11FB0F4B78}"/>
          </ac:spMkLst>
        </pc:spChg>
      </pc:sldChg>
      <pc:sldChg chg="modSp mod">
        <pc:chgData name="Rathore, Vijay S." userId="f65c0c2e-2371-479b-b29b-75611c09682e" providerId="ADAL" clId="{043EFD75-550B-4433-8FCD-91C61561AE33}" dt="2024-04-14T18:58:27.871" v="154" actId="1076"/>
        <pc:sldMkLst>
          <pc:docMk/>
          <pc:sldMk cId="2124926909" sldId="288"/>
        </pc:sldMkLst>
        <pc:spChg chg="mod">
          <ac:chgData name="Rathore, Vijay S." userId="f65c0c2e-2371-479b-b29b-75611c09682e" providerId="ADAL" clId="{043EFD75-550B-4433-8FCD-91C61561AE33}" dt="2024-04-14T18:58:27.871" v="154" actId="1076"/>
          <ac:spMkLst>
            <pc:docMk/>
            <pc:sldMk cId="2124926909" sldId="288"/>
            <ac:spMk id="12" creationId="{531A6693-2ECA-4B8E-14C6-CB11FB0F4B78}"/>
          </ac:spMkLst>
        </pc:spChg>
      </pc:sldChg>
      <pc:sldChg chg="addSp modSp new mod setBg">
        <pc:chgData name="Rathore, Vijay S." userId="f65c0c2e-2371-479b-b29b-75611c09682e" providerId="ADAL" clId="{043EFD75-550B-4433-8FCD-91C61561AE33}" dt="2024-04-14T18:46:07.886" v="139" actId="20577"/>
        <pc:sldMkLst>
          <pc:docMk/>
          <pc:sldMk cId="3726409281" sldId="293"/>
        </pc:sldMkLst>
        <pc:spChg chg="mod">
          <ac:chgData name="Rathore, Vijay S." userId="f65c0c2e-2371-479b-b29b-75611c09682e" providerId="ADAL" clId="{043EFD75-550B-4433-8FCD-91C61561AE33}" dt="2024-04-14T18:45:56.362" v="121" actId="20577"/>
          <ac:spMkLst>
            <pc:docMk/>
            <pc:sldMk cId="3726409281" sldId="293"/>
            <ac:spMk id="2" creationId="{E7FF2B33-7637-724A-9368-28010319BF08}"/>
          </ac:spMkLst>
        </pc:spChg>
        <pc:spChg chg="mod">
          <ac:chgData name="Rathore, Vijay S." userId="f65c0c2e-2371-479b-b29b-75611c09682e" providerId="ADAL" clId="{043EFD75-550B-4433-8FCD-91C61561AE33}" dt="2024-04-14T18:46:07.886" v="139" actId="20577"/>
          <ac:spMkLst>
            <pc:docMk/>
            <pc:sldMk cId="3726409281" sldId="293"/>
            <ac:spMk id="3" creationId="{DC1FEE29-570A-A361-8FD0-44012D596FC9}"/>
          </ac:spMkLst>
        </pc:spChg>
        <pc:spChg chg="add">
          <ac:chgData name="Rathore, Vijay S." userId="f65c0c2e-2371-479b-b29b-75611c09682e" providerId="ADAL" clId="{043EFD75-550B-4433-8FCD-91C61561AE33}" dt="2024-04-14T18:45:23.396" v="69" actId="26606"/>
          <ac:spMkLst>
            <pc:docMk/>
            <pc:sldMk cId="3726409281" sldId="293"/>
            <ac:spMk id="8" creationId="{1B15ED52-F352-441B-82BF-E0EA34836D08}"/>
          </ac:spMkLst>
        </pc:spChg>
        <pc:spChg chg="add">
          <ac:chgData name="Rathore, Vijay S." userId="f65c0c2e-2371-479b-b29b-75611c09682e" providerId="ADAL" clId="{043EFD75-550B-4433-8FCD-91C61561AE33}" dt="2024-04-14T18:45:23.396" v="69" actId="26606"/>
          <ac:spMkLst>
            <pc:docMk/>
            <pc:sldMk cId="3726409281" sldId="293"/>
            <ac:spMk id="10" creationId="{3B2E3793-BFE6-45A2-9B7B-E18844431C99}"/>
          </ac:spMkLst>
        </pc:spChg>
        <pc:spChg chg="add">
          <ac:chgData name="Rathore, Vijay S." userId="f65c0c2e-2371-479b-b29b-75611c09682e" providerId="ADAL" clId="{043EFD75-550B-4433-8FCD-91C61561AE33}" dt="2024-04-14T18:45:23.396" v="69" actId="26606"/>
          <ac:spMkLst>
            <pc:docMk/>
            <pc:sldMk cId="3726409281" sldId="293"/>
            <ac:spMk id="12" creationId="{BC4C4868-CB8F-4AF9-9CDB-8108F2C19B67}"/>
          </ac:spMkLst>
        </pc:spChg>
        <pc:spChg chg="add">
          <ac:chgData name="Rathore, Vijay S." userId="f65c0c2e-2371-479b-b29b-75611c09682e" providerId="ADAL" clId="{043EFD75-550B-4433-8FCD-91C61561AE33}" dt="2024-04-14T18:45:23.396" v="69" actId="26606"/>
          <ac:spMkLst>
            <pc:docMk/>
            <pc:sldMk cId="3726409281" sldId="293"/>
            <ac:spMk id="14" creationId="{375E0459-6403-40CD-989D-56A4407CA12E}"/>
          </ac:spMkLst>
        </pc:spChg>
        <pc:spChg chg="add">
          <ac:chgData name="Rathore, Vijay S." userId="f65c0c2e-2371-479b-b29b-75611c09682e" providerId="ADAL" clId="{043EFD75-550B-4433-8FCD-91C61561AE33}" dt="2024-04-14T18:45:23.396" v="69" actId="26606"/>
          <ac:spMkLst>
            <pc:docMk/>
            <pc:sldMk cId="3726409281" sldId="293"/>
            <ac:spMk id="16" creationId="{53E5B1A8-3AC9-4BD1-9BBC-78CA94F2D1BA}"/>
          </ac:spMkLst>
        </pc:spChg>
      </pc:sldChg>
    </pc:docChg>
  </pc:docChgLst>
  <pc:docChgLst>
    <pc:chgData name="Rathore, Vijay S." userId="S::vijay.rathore@ufl.edu::f65c0c2e-2371-479b-b29b-75611c09682e" providerId="AD" clId="Web-{9083D6D2-F84B-4552-A123-92496DC81D44}"/>
    <pc:docChg chg="modSld">
      <pc:chgData name="Rathore, Vijay S." userId="S::vijay.rathore@ufl.edu::f65c0c2e-2371-479b-b29b-75611c09682e" providerId="AD" clId="Web-{9083D6D2-F84B-4552-A123-92496DC81D44}" dt="2024-04-08T14:23:02.635" v="54"/>
      <pc:docMkLst>
        <pc:docMk/>
      </pc:docMkLst>
      <pc:sldChg chg="addSp delSp modSp">
        <pc:chgData name="Rathore, Vijay S." userId="S::vijay.rathore@ufl.edu::f65c0c2e-2371-479b-b29b-75611c09682e" providerId="AD" clId="Web-{9083D6D2-F84B-4552-A123-92496DC81D44}" dt="2024-04-08T14:23:02.635" v="54"/>
        <pc:sldMkLst>
          <pc:docMk/>
          <pc:sldMk cId="3062925899" sldId="264"/>
        </pc:sldMkLst>
        <pc:spChg chg="mod">
          <ac:chgData name="Rathore, Vijay S." userId="S::vijay.rathore@ufl.edu::f65c0c2e-2371-479b-b29b-75611c09682e" providerId="AD" clId="Web-{9083D6D2-F84B-4552-A123-92496DC81D44}" dt="2024-04-08T14:22:53.838" v="51" actId="20577"/>
          <ac:spMkLst>
            <pc:docMk/>
            <pc:sldMk cId="3062925899" sldId="264"/>
            <ac:spMk id="3" creationId="{22929979-6909-88E1-CFFA-D713858435AA}"/>
          </ac:spMkLst>
        </pc:spChg>
        <pc:picChg chg="add del mod">
          <ac:chgData name="Rathore, Vijay S." userId="S::vijay.rathore@ufl.edu::f65c0c2e-2371-479b-b29b-75611c09682e" providerId="AD" clId="Web-{9083D6D2-F84B-4552-A123-92496DC81D44}" dt="2024-04-08T14:23:02.635" v="54"/>
          <ac:picMkLst>
            <pc:docMk/>
            <pc:sldMk cId="3062925899" sldId="264"/>
            <ac:picMk id="4" creationId="{CFF2399C-6DA8-1274-33ED-C64DD99C4D4A}"/>
          </ac:picMkLst>
        </pc:picChg>
      </pc:sldChg>
    </pc:docChg>
  </pc:docChgLst>
  <pc:docChgLst>
    <pc:chgData name="Wang,Xiaoshan" userId="S::xiaoshanwang@ufl.edu::9e96070c-8216-4283-93de-ae52359e695f" providerId="AD" clId="Web-{F1DF86C2-1799-327B-ED69-8E7D9D4F2551}"/>
    <pc:docChg chg="addSld delSld modSld">
      <pc:chgData name="Wang,Xiaoshan" userId="S::xiaoshanwang@ufl.edu::9e96070c-8216-4283-93de-ae52359e695f" providerId="AD" clId="Web-{F1DF86C2-1799-327B-ED69-8E7D9D4F2551}" dt="2024-04-12T04:21:57.471" v="342" actId="1076"/>
      <pc:docMkLst>
        <pc:docMk/>
      </pc:docMkLst>
      <pc:sldChg chg="modSp del">
        <pc:chgData name="Wang,Xiaoshan" userId="S::xiaoshanwang@ufl.edu::9e96070c-8216-4283-93de-ae52359e695f" providerId="AD" clId="Web-{F1DF86C2-1799-327B-ED69-8E7D9D4F2551}" dt="2024-04-12T04:12:03.200" v="320"/>
        <pc:sldMkLst>
          <pc:docMk/>
          <pc:sldMk cId="2444075380" sldId="263"/>
        </pc:sldMkLst>
        <pc:spChg chg="mod">
          <ac:chgData name="Wang,Xiaoshan" userId="S::xiaoshanwang@ufl.edu::9e96070c-8216-4283-93de-ae52359e695f" providerId="AD" clId="Web-{F1DF86C2-1799-327B-ED69-8E7D9D4F2551}" dt="2024-04-12T03:51:55.735" v="59" actId="20577"/>
          <ac:spMkLst>
            <pc:docMk/>
            <pc:sldMk cId="2444075380" sldId="263"/>
            <ac:spMk id="11" creationId="{4DE4BE12-29D0-6638-A50C-D1CF84C7E96B}"/>
          </ac:spMkLst>
        </pc:spChg>
      </pc:sldChg>
      <pc:sldChg chg="modSp">
        <pc:chgData name="Wang,Xiaoshan" userId="S::xiaoshanwang@ufl.edu::9e96070c-8216-4283-93de-ae52359e695f" providerId="AD" clId="Web-{F1DF86C2-1799-327B-ED69-8E7D9D4F2551}" dt="2024-04-12T04:21:57.471" v="342" actId="1076"/>
        <pc:sldMkLst>
          <pc:docMk/>
          <pc:sldMk cId="1596552783" sldId="277"/>
        </pc:sldMkLst>
        <pc:spChg chg="mod">
          <ac:chgData name="Wang,Xiaoshan" userId="S::xiaoshanwang@ufl.edu::9e96070c-8216-4283-93de-ae52359e695f" providerId="AD" clId="Web-{F1DF86C2-1799-327B-ED69-8E7D9D4F2551}" dt="2024-04-12T03:53:59.411" v="92" actId="20577"/>
          <ac:spMkLst>
            <pc:docMk/>
            <pc:sldMk cId="1596552783" sldId="277"/>
            <ac:spMk id="2" creationId="{74209AE6-E040-97BF-A779-DB7DFEDADC04}"/>
          </ac:spMkLst>
        </pc:spChg>
        <pc:spChg chg="mod">
          <ac:chgData name="Wang,Xiaoshan" userId="S::xiaoshanwang@ufl.edu::9e96070c-8216-4283-93de-ae52359e695f" providerId="AD" clId="Web-{F1DF86C2-1799-327B-ED69-8E7D9D4F2551}" dt="2024-04-12T04:11:48.558" v="318" actId="1076"/>
          <ac:spMkLst>
            <pc:docMk/>
            <pc:sldMk cId="1596552783" sldId="277"/>
            <ac:spMk id="11" creationId="{4DE4BE12-29D0-6638-A50C-D1CF84C7E96B}"/>
          </ac:spMkLst>
        </pc:spChg>
        <pc:spChg chg="mod">
          <ac:chgData name="Wang,Xiaoshan" userId="S::xiaoshanwang@ufl.edu::9e96070c-8216-4283-93de-ae52359e695f" providerId="AD" clId="Web-{F1DF86C2-1799-327B-ED69-8E7D9D4F2551}" dt="2024-04-12T04:21:57.471" v="342" actId="1076"/>
          <ac:spMkLst>
            <pc:docMk/>
            <pc:sldMk cId="1596552783" sldId="277"/>
            <ac:spMk id="12" creationId="{531A6693-2ECA-4B8E-14C6-CB11FB0F4B78}"/>
          </ac:spMkLst>
        </pc:spChg>
        <pc:picChg chg="mod">
          <ac:chgData name="Wang,Xiaoshan" userId="S::xiaoshanwang@ufl.edu::9e96070c-8216-4283-93de-ae52359e695f" providerId="AD" clId="Web-{F1DF86C2-1799-327B-ED69-8E7D9D4F2551}" dt="2024-04-12T04:11:55.699" v="319" actId="1076"/>
          <ac:picMkLst>
            <pc:docMk/>
            <pc:sldMk cId="1596552783" sldId="277"/>
            <ac:picMk id="13" creationId="{5227D6B1-32C9-16B3-6D79-5069D8428D4B}"/>
          </ac:picMkLst>
        </pc:picChg>
      </pc:sldChg>
      <pc:sldChg chg="modSp add del replId">
        <pc:chgData name="Wang,Xiaoshan" userId="S::xiaoshanwang@ufl.edu::9e96070c-8216-4283-93de-ae52359e695f" providerId="AD" clId="Web-{F1DF86C2-1799-327B-ED69-8E7D9D4F2551}" dt="2024-04-12T04:12:05.543" v="321"/>
        <pc:sldMkLst>
          <pc:docMk/>
          <pc:sldMk cId="3446199137" sldId="282"/>
        </pc:sldMkLst>
        <pc:spChg chg="mod">
          <ac:chgData name="Wang,Xiaoshan" userId="S::xiaoshanwang@ufl.edu::9e96070c-8216-4283-93de-ae52359e695f" providerId="AD" clId="Web-{F1DF86C2-1799-327B-ED69-8E7D9D4F2551}" dt="2024-04-12T03:52:15.673" v="65" actId="20577"/>
          <ac:spMkLst>
            <pc:docMk/>
            <pc:sldMk cId="3446199137" sldId="282"/>
            <ac:spMk id="11" creationId="{4DE4BE12-29D0-6638-A50C-D1CF84C7E96B}"/>
          </ac:spMkLst>
        </pc:spChg>
      </pc:sldChg>
      <pc:sldChg chg="add del replId">
        <pc:chgData name="Wang,Xiaoshan" userId="S::xiaoshanwang@ufl.edu::9e96070c-8216-4283-93de-ae52359e695f" providerId="AD" clId="Web-{F1DF86C2-1799-327B-ED69-8E7D9D4F2551}" dt="2024-04-12T04:03:09.291" v="174"/>
        <pc:sldMkLst>
          <pc:docMk/>
          <pc:sldMk cId="1100980077" sldId="283"/>
        </pc:sldMkLst>
      </pc:sldChg>
      <pc:sldChg chg="modSp add replId">
        <pc:chgData name="Wang,Xiaoshan" userId="S::xiaoshanwang@ufl.edu::9e96070c-8216-4283-93de-ae52359e695f" providerId="AD" clId="Web-{F1DF86C2-1799-327B-ED69-8E7D9D4F2551}" dt="2024-04-12T04:13:36.656" v="340" actId="1076"/>
        <pc:sldMkLst>
          <pc:docMk/>
          <pc:sldMk cId="2604399405" sldId="284"/>
        </pc:sldMkLst>
        <pc:spChg chg="mod">
          <ac:chgData name="Wang,Xiaoshan" userId="S::xiaoshanwang@ufl.edu::9e96070c-8216-4283-93de-ae52359e695f" providerId="AD" clId="Web-{F1DF86C2-1799-327B-ED69-8E7D9D4F2551}" dt="2024-04-12T03:52:58.893" v="68" actId="20577"/>
          <ac:spMkLst>
            <pc:docMk/>
            <pc:sldMk cId="2604399405" sldId="284"/>
            <ac:spMk id="2" creationId="{74209AE6-E040-97BF-A779-DB7DFEDADC04}"/>
          </ac:spMkLst>
        </pc:spChg>
        <pc:spChg chg="mod">
          <ac:chgData name="Wang,Xiaoshan" userId="S::xiaoshanwang@ufl.edu::9e96070c-8216-4283-93de-ae52359e695f" providerId="AD" clId="Web-{F1DF86C2-1799-327B-ED69-8E7D9D4F2551}" dt="2024-04-12T04:13:10.624" v="326" actId="20577"/>
          <ac:spMkLst>
            <pc:docMk/>
            <pc:sldMk cId="2604399405" sldId="284"/>
            <ac:spMk id="11" creationId="{4DE4BE12-29D0-6638-A50C-D1CF84C7E96B}"/>
          </ac:spMkLst>
        </pc:spChg>
        <pc:spChg chg="mod">
          <ac:chgData name="Wang,Xiaoshan" userId="S::xiaoshanwang@ufl.edu::9e96070c-8216-4283-93de-ae52359e695f" providerId="AD" clId="Web-{F1DF86C2-1799-327B-ED69-8E7D9D4F2551}" dt="2024-04-12T04:13:30.593" v="338" actId="1076"/>
          <ac:spMkLst>
            <pc:docMk/>
            <pc:sldMk cId="2604399405" sldId="284"/>
            <ac:spMk id="12" creationId="{531A6693-2ECA-4B8E-14C6-CB11FB0F4B78}"/>
          </ac:spMkLst>
        </pc:spChg>
        <pc:picChg chg="mod">
          <ac:chgData name="Wang,Xiaoshan" userId="S::xiaoshanwang@ufl.edu::9e96070c-8216-4283-93de-ae52359e695f" providerId="AD" clId="Web-{F1DF86C2-1799-327B-ED69-8E7D9D4F2551}" dt="2024-04-12T04:13:36.656" v="340" actId="1076"/>
          <ac:picMkLst>
            <pc:docMk/>
            <pc:sldMk cId="2604399405" sldId="284"/>
            <ac:picMk id="3" creationId="{20E5ABDE-EAA1-5A01-9F66-B1F50F015B34}"/>
          </ac:picMkLst>
        </pc:picChg>
      </pc:sldChg>
    </pc:docChg>
  </pc:docChgLst>
  <pc:docChgLst>
    <pc:chgData name="Kaithi, Rithish Reddy" userId="S::rithishredkaithi@ufl.edu::22cc4f19-5ece-4b1f-ac81-ece7b5f17d36" providerId="AD" clId="Web-{ECBCE076-CC7E-4264-A01B-708959A45468}"/>
    <pc:docChg chg="addSld modSld">
      <pc:chgData name="Kaithi, Rithish Reddy" userId="S::rithishredkaithi@ufl.edu::22cc4f19-5ece-4b1f-ac81-ece7b5f17d36" providerId="AD" clId="Web-{ECBCE076-CC7E-4264-A01B-708959A45468}" dt="2024-04-12T01:49:46.767" v="44" actId="20577"/>
      <pc:docMkLst>
        <pc:docMk/>
      </pc:docMkLst>
      <pc:sldChg chg="addSp delSp modSp mod setBg">
        <pc:chgData name="Kaithi, Rithish Reddy" userId="S::rithishredkaithi@ufl.edu::22cc4f19-5ece-4b1f-ac81-ece7b5f17d36" providerId="AD" clId="Web-{ECBCE076-CC7E-4264-A01B-708959A45468}" dt="2024-04-12T01:39:53.763" v="41" actId="14100"/>
        <pc:sldMkLst>
          <pc:docMk/>
          <pc:sldMk cId="353188467" sldId="259"/>
        </pc:sldMkLst>
        <pc:spChg chg="mod ord">
          <ac:chgData name="Kaithi, Rithish Reddy" userId="S::rithishredkaithi@ufl.edu::22cc4f19-5ece-4b1f-ac81-ece7b5f17d36" providerId="AD" clId="Web-{ECBCE076-CC7E-4264-A01B-708959A45468}" dt="2024-04-12T01:39:38.294" v="35"/>
          <ac:spMkLst>
            <pc:docMk/>
            <pc:sldMk cId="353188467" sldId="259"/>
            <ac:spMk id="2" creationId="{7C3D4C71-4A36-FA6F-2576-C6C540950743}"/>
          </ac:spMkLst>
        </pc:spChg>
        <pc:spChg chg="del mod">
          <ac:chgData name="Kaithi, Rithish Reddy" userId="S::rithishredkaithi@ufl.edu::22cc4f19-5ece-4b1f-ac81-ece7b5f17d36" providerId="AD" clId="Web-{ECBCE076-CC7E-4264-A01B-708959A45468}" dt="2024-04-12T01:36:54.226" v="26"/>
          <ac:spMkLst>
            <pc:docMk/>
            <pc:sldMk cId="353188467" sldId="259"/>
            <ac:spMk id="3" creationId="{7C983692-9076-8208-F72C-825C7BED31AE}"/>
          </ac:spMkLst>
        </pc:spChg>
        <pc:spChg chg="add del mod">
          <ac:chgData name="Kaithi, Rithish Reddy" userId="S::rithishredkaithi@ufl.edu::22cc4f19-5ece-4b1f-ac81-ece7b5f17d36" providerId="AD" clId="Web-{ECBCE076-CC7E-4264-A01B-708959A45468}" dt="2024-04-12T01:35:18.191" v="16"/>
          <ac:spMkLst>
            <pc:docMk/>
            <pc:sldMk cId="353188467" sldId="259"/>
            <ac:spMk id="5" creationId="{5DE265D2-49CB-6D87-F1C3-0F46930B1F0F}"/>
          </ac:spMkLst>
        </pc:spChg>
        <pc:spChg chg="add del">
          <ac:chgData name="Kaithi, Rithish Reddy" userId="S::rithishredkaithi@ufl.edu::22cc4f19-5ece-4b1f-ac81-ece7b5f17d36" providerId="AD" clId="Web-{ECBCE076-CC7E-4264-A01B-708959A45468}" dt="2024-04-12T01:39:38.294" v="35"/>
          <ac:spMkLst>
            <pc:docMk/>
            <pc:sldMk cId="353188467" sldId="259"/>
            <ac:spMk id="11" creationId="{149FB5C3-7336-4FE0-A30C-CC0A3646D499}"/>
          </ac:spMkLst>
        </pc:spChg>
        <pc:spChg chg="add del">
          <ac:chgData name="Kaithi, Rithish Reddy" userId="S::rithishredkaithi@ufl.edu::22cc4f19-5ece-4b1f-ac81-ece7b5f17d36" providerId="AD" clId="Web-{ECBCE076-CC7E-4264-A01B-708959A45468}" dt="2024-04-12T01:39:38.294" v="35"/>
          <ac:spMkLst>
            <pc:docMk/>
            <pc:sldMk cId="353188467" sldId="259"/>
            <ac:spMk id="17" creationId="{0DA909B4-15FF-46A6-8A7F-7AEF977FE9ED}"/>
          </ac:spMkLst>
        </pc:spChg>
        <pc:spChg chg="add del">
          <ac:chgData name="Kaithi, Rithish Reddy" userId="S::rithishredkaithi@ufl.edu::22cc4f19-5ece-4b1f-ac81-ece7b5f17d36" providerId="AD" clId="Web-{ECBCE076-CC7E-4264-A01B-708959A45468}" dt="2024-04-12T01:39:38.294" v="35"/>
          <ac:spMkLst>
            <pc:docMk/>
            <pc:sldMk cId="353188467" sldId="259"/>
            <ac:spMk id="19" creationId="{1382A32C-5B0C-4B1C-A074-76C6DBCC9F87}"/>
          </ac:spMkLst>
        </pc:spChg>
        <pc:spChg chg="add del">
          <ac:chgData name="Kaithi, Rithish Reddy" userId="S::rithishredkaithi@ufl.edu::22cc4f19-5ece-4b1f-ac81-ece7b5f17d36" providerId="AD" clId="Web-{ECBCE076-CC7E-4264-A01B-708959A45468}" dt="2024-04-12T01:39:18.199" v="33"/>
          <ac:spMkLst>
            <pc:docMk/>
            <pc:sldMk cId="353188467" sldId="259"/>
            <ac:spMk id="26" creationId="{E698F7DB-50DA-4359-AB57-E3DA492A0074}"/>
          </ac:spMkLst>
        </pc:spChg>
        <pc:spChg chg="add del">
          <ac:chgData name="Kaithi, Rithish Reddy" userId="S::rithishredkaithi@ufl.edu::22cc4f19-5ece-4b1f-ac81-ece7b5f17d36" providerId="AD" clId="Web-{ECBCE076-CC7E-4264-A01B-708959A45468}" dt="2024-04-12T01:39:18.199" v="33"/>
          <ac:spMkLst>
            <pc:docMk/>
            <pc:sldMk cId="353188467" sldId="259"/>
            <ac:spMk id="28" creationId="{640B2599-8958-480A-B5BB-A76A74D7084C}"/>
          </ac:spMkLst>
        </pc:spChg>
        <pc:spChg chg="add del">
          <ac:chgData name="Kaithi, Rithish Reddy" userId="S::rithishredkaithi@ufl.edu::22cc4f19-5ece-4b1f-ac81-ece7b5f17d36" providerId="AD" clId="Web-{ECBCE076-CC7E-4264-A01B-708959A45468}" dt="2024-04-12T01:39:38.294" v="35"/>
          <ac:spMkLst>
            <pc:docMk/>
            <pc:sldMk cId="353188467" sldId="259"/>
            <ac:spMk id="30" creationId="{BC8B9C14-70F0-4F42-85FF-0DD3D5A585A5}"/>
          </ac:spMkLst>
        </pc:spChg>
        <pc:spChg chg="add del">
          <ac:chgData name="Kaithi, Rithish Reddy" userId="S::rithishredkaithi@ufl.edu::22cc4f19-5ece-4b1f-ac81-ece7b5f17d36" providerId="AD" clId="Web-{ECBCE076-CC7E-4264-A01B-708959A45468}" dt="2024-04-12T01:39:38.294" v="35"/>
          <ac:spMkLst>
            <pc:docMk/>
            <pc:sldMk cId="353188467" sldId="259"/>
            <ac:spMk id="31" creationId="{B3F59054-3394-4D87-8BD0-A28DCD47F1BC}"/>
          </ac:spMkLst>
        </pc:spChg>
        <pc:spChg chg="add del">
          <ac:chgData name="Kaithi, Rithish Reddy" userId="S::rithishredkaithi@ufl.edu::22cc4f19-5ece-4b1f-ac81-ece7b5f17d36" providerId="AD" clId="Web-{ECBCE076-CC7E-4264-A01B-708959A45468}" dt="2024-04-12T01:39:38.294" v="35"/>
          <ac:spMkLst>
            <pc:docMk/>
            <pc:sldMk cId="353188467" sldId="259"/>
            <ac:spMk id="32" creationId="{98DE6C44-43F8-4DE4-AB81-66853FFEA09A}"/>
          </ac:spMkLst>
        </pc:spChg>
        <pc:spChg chg="add del">
          <ac:chgData name="Kaithi, Rithish Reddy" userId="S::rithishredkaithi@ufl.edu::22cc4f19-5ece-4b1f-ac81-ece7b5f17d36" providerId="AD" clId="Web-{ECBCE076-CC7E-4264-A01B-708959A45468}" dt="2024-04-12T01:39:38.294" v="35"/>
          <ac:spMkLst>
            <pc:docMk/>
            <pc:sldMk cId="353188467" sldId="259"/>
            <ac:spMk id="33" creationId="{2FE0ABA9-CAF1-4816-837D-5F28AAA08E0A}"/>
          </ac:spMkLst>
        </pc:spChg>
        <pc:spChg chg="add del">
          <ac:chgData name="Kaithi, Rithish Reddy" userId="S::rithishredkaithi@ufl.edu::22cc4f19-5ece-4b1f-ac81-ece7b5f17d36" providerId="AD" clId="Web-{ECBCE076-CC7E-4264-A01B-708959A45468}" dt="2024-04-12T01:39:38.294" v="35"/>
          <ac:spMkLst>
            <pc:docMk/>
            <pc:sldMk cId="353188467" sldId="259"/>
            <ac:spMk id="34" creationId="{2409529B-9B56-4F10-BE4D-F934DB89E57E}"/>
          </ac:spMkLst>
        </pc:spChg>
        <pc:grpChg chg="add del">
          <ac:chgData name="Kaithi, Rithish Reddy" userId="S::rithishredkaithi@ufl.edu::22cc4f19-5ece-4b1f-ac81-ece7b5f17d36" providerId="AD" clId="Web-{ECBCE076-CC7E-4264-A01B-708959A45468}" dt="2024-04-12T01:39:38.294" v="35"/>
          <ac:grpSpMkLst>
            <pc:docMk/>
            <pc:sldMk cId="353188467" sldId="259"/>
            <ac:grpSpMk id="13" creationId="{19A6B5CE-CB1D-48EE-8B43-E952235C8371}"/>
          </ac:grpSpMkLst>
        </pc:grpChg>
        <pc:graphicFrameChg chg="add mod ord modGraphic">
          <ac:chgData name="Kaithi, Rithish Reddy" userId="S::rithishredkaithi@ufl.edu::22cc4f19-5ece-4b1f-ac81-ece7b5f17d36" providerId="AD" clId="Web-{ECBCE076-CC7E-4264-A01B-708959A45468}" dt="2024-04-12T01:39:38.294" v="35"/>
          <ac:graphicFrameMkLst>
            <pc:docMk/>
            <pc:sldMk cId="353188467" sldId="259"/>
            <ac:graphicFrameMk id="21" creationId="{CF63CE58-2583-9B94-AAC8-209614A433B6}"/>
          </ac:graphicFrameMkLst>
        </pc:graphicFrameChg>
        <pc:picChg chg="mod ord">
          <ac:chgData name="Kaithi, Rithish Reddy" userId="S::rithishredkaithi@ufl.edu::22cc4f19-5ece-4b1f-ac81-ece7b5f17d36" providerId="AD" clId="Web-{ECBCE076-CC7E-4264-A01B-708959A45468}" dt="2024-04-12T01:39:38.294" v="35"/>
          <ac:picMkLst>
            <pc:docMk/>
            <pc:sldMk cId="353188467" sldId="259"/>
            <ac:picMk id="4" creationId="{299039D9-341C-D076-0CAF-3BBD383AF681}"/>
          </ac:picMkLst>
        </pc:picChg>
        <pc:picChg chg="add mod">
          <ac:chgData name="Kaithi, Rithish Reddy" userId="S::rithishredkaithi@ufl.edu::22cc4f19-5ece-4b1f-ac81-ece7b5f17d36" providerId="AD" clId="Web-{ECBCE076-CC7E-4264-A01B-708959A45468}" dt="2024-04-12T01:39:53.763" v="41" actId="14100"/>
          <ac:picMkLst>
            <pc:docMk/>
            <pc:sldMk cId="353188467" sldId="259"/>
            <ac:picMk id="6" creationId="{9668EEB0-BB41-1C65-0B70-991FD2CBF483}"/>
          </ac:picMkLst>
        </pc:picChg>
        <pc:picChg chg="add mod">
          <ac:chgData name="Kaithi, Rithish Reddy" userId="S::rithishredkaithi@ufl.edu::22cc4f19-5ece-4b1f-ac81-ece7b5f17d36" providerId="AD" clId="Web-{ECBCE076-CC7E-4264-A01B-708959A45468}" dt="2024-04-12T01:39:49.919" v="39" actId="1076"/>
          <ac:picMkLst>
            <pc:docMk/>
            <pc:sldMk cId="353188467" sldId="259"/>
            <ac:picMk id="12" creationId="{52ABD014-7889-5FF9-CA73-EC1A9F5AD809}"/>
          </ac:picMkLst>
        </pc:picChg>
      </pc:sldChg>
      <pc:sldChg chg="modSp new">
        <pc:chgData name="Kaithi, Rithish Reddy" userId="S::rithishredkaithi@ufl.edu::22cc4f19-5ece-4b1f-ac81-ece7b5f17d36" providerId="AD" clId="Web-{ECBCE076-CC7E-4264-A01B-708959A45468}" dt="2024-04-12T01:49:46.767" v="44" actId="20577"/>
        <pc:sldMkLst>
          <pc:docMk/>
          <pc:sldMk cId="1385991682" sldId="278"/>
        </pc:sldMkLst>
        <pc:spChg chg="mod">
          <ac:chgData name="Kaithi, Rithish Reddy" userId="S::rithishredkaithi@ufl.edu::22cc4f19-5ece-4b1f-ac81-ece7b5f17d36" providerId="AD" clId="Web-{ECBCE076-CC7E-4264-A01B-708959A45468}" dt="2024-04-12T01:49:46.767" v="44" actId="20577"/>
          <ac:spMkLst>
            <pc:docMk/>
            <pc:sldMk cId="1385991682" sldId="278"/>
            <ac:spMk id="2" creationId="{0CDAF8EE-F3A5-B403-02D1-20E2A38B1154}"/>
          </ac:spMkLst>
        </pc:spChg>
      </pc:sldChg>
    </pc:docChg>
  </pc:docChgLst>
  <pc:docChgLst>
    <pc:chgData name="Rosen,Jay M" userId="S::jayrosen@ufl.edu::6232dac5-ee89-414a-ac1c-c3399a992350" providerId="AD" clId="Web-{8D3BD658-5336-41AB-A7FC-264C84A17EEE}"/>
    <pc:docChg chg="sldOrd modSection">
      <pc:chgData name="Rosen,Jay M" userId="S::jayrosen@ufl.edu::6232dac5-ee89-414a-ac1c-c3399a992350" providerId="AD" clId="Web-{8D3BD658-5336-41AB-A7FC-264C84A17EEE}" dt="2024-04-14T19:08:17.284" v="2"/>
      <pc:docMkLst>
        <pc:docMk/>
      </pc:docMkLst>
      <pc:sldChg chg="ord">
        <pc:chgData name="Rosen,Jay M" userId="S::jayrosen@ufl.edu::6232dac5-ee89-414a-ac1c-c3399a992350" providerId="AD" clId="Web-{8D3BD658-5336-41AB-A7FC-264C84A17EEE}" dt="2024-04-14T19:08:17.284" v="2"/>
        <pc:sldMkLst>
          <pc:docMk/>
          <pc:sldMk cId="860357164" sldId="275"/>
        </pc:sldMkLst>
      </pc:sldChg>
    </pc:docChg>
  </pc:docChgLst>
  <pc:docChgLst>
    <pc:chgData name="Rosen,Jay M" userId="S::jayrosen@ufl.edu::6232dac5-ee89-414a-ac1c-c3399a992350" providerId="AD" clId="Web-{F315817D-E952-4B32-A70C-5AF814A6C954}"/>
    <pc:docChg chg="modSld">
      <pc:chgData name="Rosen,Jay M" userId="S::jayrosen@ufl.edu::6232dac5-ee89-414a-ac1c-c3399a992350" providerId="AD" clId="Web-{F315817D-E952-4B32-A70C-5AF814A6C954}" dt="2024-04-12T02:56:01.234" v="16" actId="20577"/>
      <pc:docMkLst>
        <pc:docMk/>
      </pc:docMkLst>
      <pc:sldChg chg="modSp">
        <pc:chgData name="Rosen,Jay M" userId="S::jayrosen@ufl.edu::6232dac5-ee89-414a-ac1c-c3399a992350" providerId="AD" clId="Web-{F315817D-E952-4B32-A70C-5AF814A6C954}" dt="2024-04-12T02:56:01.234" v="16" actId="20577"/>
        <pc:sldMkLst>
          <pc:docMk/>
          <pc:sldMk cId="4266394461" sldId="257"/>
        </pc:sldMkLst>
        <pc:spChg chg="mod">
          <ac:chgData name="Rosen,Jay M" userId="S::jayrosen@ufl.edu::6232dac5-ee89-414a-ac1c-c3399a992350" providerId="AD" clId="Web-{F315817D-E952-4B32-A70C-5AF814A6C954}" dt="2024-04-12T02:56:01.234" v="16" actId="20577"/>
          <ac:spMkLst>
            <pc:docMk/>
            <pc:sldMk cId="4266394461" sldId="257"/>
            <ac:spMk id="4" creationId="{AE549973-09C5-2FDA-3633-93D7E6124FDD}"/>
          </ac:spMkLst>
        </pc:spChg>
      </pc:sldChg>
    </pc:docChg>
  </pc:docChgLst>
  <pc:docChgLst>
    <pc:chgData name="Rosen,Jay M" userId="S::jayrosen@ufl.edu::6232dac5-ee89-414a-ac1c-c3399a992350" providerId="AD" clId="Web-{044B21C2-636A-4320-8937-F5DBB2A47634}"/>
    <pc:docChg chg="sldOrd modSection">
      <pc:chgData name="Rosen,Jay M" userId="S::jayrosen@ufl.edu::6232dac5-ee89-414a-ac1c-c3399a992350" providerId="AD" clId="Web-{044B21C2-636A-4320-8937-F5DBB2A47634}" dt="2024-04-14T19:36:01.334" v="18"/>
      <pc:docMkLst>
        <pc:docMk/>
      </pc:docMkLst>
      <pc:sldChg chg="ord">
        <pc:chgData name="Rosen,Jay M" userId="S::jayrosen@ufl.edu::6232dac5-ee89-414a-ac1c-c3399a992350" providerId="AD" clId="Web-{044B21C2-636A-4320-8937-F5DBB2A47634}" dt="2024-04-14T19:35:12.269" v="10"/>
        <pc:sldMkLst>
          <pc:docMk/>
          <pc:sldMk cId="1933373620" sldId="271"/>
        </pc:sldMkLst>
      </pc:sldChg>
      <pc:sldChg chg="ord">
        <pc:chgData name="Rosen,Jay M" userId="S::jayrosen@ufl.edu::6232dac5-ee89-414a-ac1c-c3399a992350" providerId="AD" clId="Web-{044B21C2-636A-4320-8937-F5DBB2A47634}" dt="2024-04-14T19:35:59.990" v="17"/>
        <pc:sldMkLst>
          <pc:docMk/>
          <pc:sldMk cId="860357164" sldId="275"/>
        </pc:sldMkLst>
      </pc:sldChg>
      <pc:sldChg chg="ord">
        <pc:chgData name="Rosen,Jay M" userId="S::jayrosen@ufl.edu::6232dac5-ee89-414a-ac1c-c3399a992350" providerId="AD" clId="Web-{044B21C2-636A-4320-8937-F5DBB2A47634}" dt="2024-04-14T19:16:48.726" v="2"/>
        <pc:sldMkLst>
          <pc:docMk/>
          <pc:sldMk cId="1385991682" sldId="278"/>
        </pc:sldMkLst>
      </pc:sldChg>
      <pc:sldChg chg="ord">
        <pc:chgData name="Rosen,Jay M" userId="S::jayrosen@ufl.edu::6232dac5-ee89-414a-ac1c-c3399a992350" providerId="AD" clId="Web-{044B21C2-636A-4320-8937-F5DBB2A47634}" dt="2024-04-14T19:36:01.334" v="18"/>
        <pc:sldMkLst>
          <pc:docMk/>
          <pc:sldMk cId="3944289381" sldId="285"/>
        </pc:sldMkLst>
      </pc:sldChg>
      <pc:sldChg chg="ord">
        <pc:chgData name="Rosen,Jay M" userId="S::jayrosen@ufl.edu::6232dac5-ee89-414a-ac1c-c3399a992350" providerId="AD" clId="Web-{044B21C2-636A-4320-8937-F5DBB2A47634}" dt="2024-04-14T19:17:11.321" v="3"/>
        <pc:sldMkLst>
          <pc:docMk/>
          <pc:sldMk cId="2618099423" sldId="287"/>
        </pc:sldMkLst>
      </pc:sldChg>
      <pc:sldChg chg="ord">
        <pc:chgData name="Rosen,Jay M" userId="S::jayrosen@ufl.edu::6232dac5-ee89-414a-ac1c-c3399a992350" providerId="AD" clId="Web-{044B21C2-636A-4320-8937-F5DBB2A47634}" dt="2024-04-14T19:24:57.480" v="6"/>
        <pc:sldMkLst>
          <pc:docMk/>
          <pc:sldMk cId="2124926909" sldId="288"/>
        </pc:sldMkLst>
      </pc:sldChg>
    </pc:docChg>
  </pc:docChgLst>
  <pc:docChgLst>
    <pc:chgData name="Rosen,Jay M" userId="S::jayrosen@ufl.edu::6232dac5-ee89-414a-ac1c-c3399a992350" providerId="AD" clId="Web-{0599570F-1CA5-4365-B8C7-EA7B7C690BB5}"/>
    <pc:docChg chg="addSld modSld addSection delSection">
      <pc:chgData name="Rosen,Jay M" userId="S::jayrosen@ufl.edu::6232dac5-ee89-414a-ac1c-c3399a992350" providerId="AD" clId="Web-{0599570F-1CA5-4365-B8C7-EA7B7C690BB5}" dt="2024-04-08T14:05:51.153" v="196" actId="20577"/>
      <pc:docMkLst>
        <pc:docMk/>
      </pc:docMkLst>
      <pc:sldChg chg="modSp">
        <pc:chgData name="Rosen,Jay M" userId="S::jayrosen@ufl.edu::6232dac5-ee89-414a-ac1c-c3399a992350" providerId="AD" clId="Web-{0599570F-1CA5-4365-B8C7-EA7B7C690BB5}" dt="2024-04-08T14:02:13.707" v="117" actId="20577"/>
        <pc:sldMkLst>
          <pc:docMk/>
          <pc:sldMk cId="2444075380" sldId="263"/>
        </pc:sldMkLst>
        <pc:spChg chg="mod">
          <ac:chgData name="Rosen,Jay M" userId="S::jayrosen@ufl.edu::6232dac5-ee89-414a-ac1c-c3399a992350" providerId="AD" clId="Web-{0599570F-1CA5-4365-B8C7-EA7B7C690BB5}" dt="2024-04-08T14:02:13.707" v="117" actId="20577"/>
          <ac:spMkLst>
            <pc:docMk/>
            <pc:sldMk cId="2444075380" sldId="263"/>
            <ac:spMk id="2" creationId="{74209AE6-E040-97BF-A779-DB7DFEDADC04}"/>
          </ac:spMkLst>
        </pc:spChg>
      </pc:sldChg>
      <pc:sldChg chg="addSp delSp modSp">
        <pc:chgData name="Rosen,Jay M" userId="S::jayrosen@ufl.edu::6232dac5-ee89-414a-ac1c-c3399a992350" providerId="AD" clId="Web-{0599570F-1CA5-4365-B8C7-EA7B7C690BB5}" dt="2024-04-08T14:05:32.730" v="188"/>
        <pc:sldMkLst>
          <pc:docMk/>
          <pc:sldMk cId="2715228821" sldId="266"/>
        </pc:sldMkLst>
        <pc:spChg chg="add mod">
          <ac:chgData name="Rosen,Jay M" userId="S::jayrosen@ufl.edu::6232dac5-ee89-414a-ac1c-c3399a992350" providerId="AD" clId="Web-{0599570F-1CA5-4365-B8C7-EA7B7C690BB5}" dt="2024-04-08T14:05:09.761" v="182" actId="14100"/>
          <ac:spMkLst>
            <pc:docMk/>
            <pc:sldMk cId="2715228821" sldId="266"/>
            <ac:spMk id="3" creationId="{E6A16CFD-D366-E0DD-5723-33F596265AA7}"/>
          </ac:spMkLst>
        </pc:spChg>
        <pc:spChg chg="add del mod">
          <ac:chgData name="Rosen,Jay M" userId="S::jayrosen@ufl.edu::6232dac5-ee89-414a-ac1c-c3399a992350" providerId="AD" clId="Web-{0599570F-1CA5-4365-B8C7-EA7B7C690BB5}" dt="2024-04-08T14:05:32.730" v="188"/>
          <ac:spMkLst>
            <pc:docMk/>
            <pc:sldMk cId="2715228821" sldId="266"/>
            <ac:spMk id="5" creationId="{914CAF13-5F7C-8E1F-7662-3D3C1068CCEE}"/>
          </ac:spMkLst>
        </pc:spChg>
      </pc:sldChg>
      <pc:sldChg chg="modSp">
        <pc:chgData name="Rosen,Jay M" userId="S::jayrosen@ufl.edu::6232dac5-ee89-414a-ac1c-c3399a992350" providerId="AD" clId="Web-{0599570F-1CA5-4365-B8C7-EA7B7C690BB5}" dt="2024-04-08T13:58:05.994" v="0" actId="1076"/>
        <pc:sldMkLst>
          <pc:docMk/>
          <pc:sldMk cId="1279639933" sldId="267"/>
        </pc:sldMkLst>
        <pc:picChg chg="mod">
          <ac:chgData name="Rosen,Jay M" userId="S::jayrosen@ufl.edu::6232dac5-ee89-414a-ac1c-c3399a992350" providerId="AD" clId="Web-{0599570F-1CA5-4365-B8C7-EA7B7C690BB5}" dt="2024-04-08T13:58:05.994" v="0" actId="1076"/>
          <ac:picMkLst>
            <pc:docMk/>
            <pc:sldMk cId="1279639933" sldId="267"/>
            <ac:picMk id="4" creationId="{BDAF5F98-076C-A9FE-8E59-0EF2BD540ADA}"/>
          </ac:picMkLst>
        </pc:picChg>
      </pc:sldChg>
      <pc:sldChg chg="modSp">
        <pc:chgData name="Rosen,Jay M" userId="S::jayrosen@ufl.edu::6232dac5-ee89-414a-ac1c-c3399a992350" providerId="AD" clId="Web-{0599570F-1CA5-4365-B8C7-EA7B7C690BB5}" dt="2024-04-08T14:04:52.729" v="178" actId="20577"/>
        <pc:sldMkLst>
          <pc:docMk/>
          <pc:sldMk cId="2631621186" sldId="268"/>
        </pc:sldMkLst>
        <pc:spChg chg="mod">
          <ac:chgData name="Rosen,Jay M" userId="S::jayrosen@ufl.edu::6232dac5-ee89-414a-ac1c-c3399a992350" providerId="AD" clId="Web-{0599570F-1CA5-4365-B8C7-EA7B7C690BB5}" dt="2024-04-08T14:04:52.729" v="178" actId="20577"/>
          <ac:spMkLst>
            <pc:docMk/>
            <pc:sldMk cId="2631621186" sldId="268"/>
            <ac:spMk id="3" creationId="{98E3FB65-22E1-0BEF-1977-AF592EBD678F}"/>
          </ac:spMkLst>
        </pc:spChg>
      </pc:sldChg>
      <pc:sldChg chg="modSp new">
        <pc:chgData name="Rosen,Jay M" userId="S::jayrosen@ufl.edu::6232dac5-ee89-414a-ac1c-c3399a992350" providerId="AD" clId="Web-{0599570F-1CA5-4365-B8C7-EA7B7C690BB5}" dt="2024-04-08T14:02:17.191" v="120" actId="20577"/>
        <pc:sldMkLst>
          <pc:docMk/>
          <pc:sldMk cId="4269399490" sldId="269"/>
        </pc:sldMkLst>
        <pc:spChg chg="mod">
          <ac:chgData name="Rosen,Jay M" userId="S::jayrosen@ufl.edu::6232dac5-ee89-414a-ac1c-c3399a992350" providerId="AD" clId="Web-{0599570F-1CA5-4365-B8C7-EA7B7C690BB5}" dt="2024-04-08T14:02:17.191" v="120" actId="20577"/>
          <ac:spMkLst>
            <pc:docMk/>
            <pc:sldMk cId="4269399490" sldId="269"/>
            <ac:spMk id="2" creationId="{E80945B9-82BB-4F3D-08B7-81F4D692D3CB}"/>
          </ac:spMkLst>
        </pc:spChg>
        <pc:spChg chg="mod">
          <ac:chgData name="Rosen,Jay M" userId="S::jayrosen@ufl.edu::6232dac5-ee89-414a-ac1c-c3399a992350" providerId="AD" clId="Web-{0599570F-1CA5-4365-B8C7-EA7B7C690BB5}" dt="2024-04-08T14:02:07.269" v="116" actId="20577"/>
          <ac:spMkLst>
            <pc:docMk/>
            <pc:sldMk cId="4269399490" sldId="269"/>
            <ac:spMk id="3" creationId="{2816E879-1051-693D-91A0-530A6CDCA011}"/>
          </ac:spMkLst>
        </pc:spChg>
      </pc:sldChg>
      <pc:sldChg chg="modSp new">
        <pc:chgData name="Rosen,Jay M" userId="S::jayrosen@ufl.edu::6232dac5-ee89-414a-ac1c-c3399a992350" providerId="AD" clId="Web-{0599570F-1CA5-4365-B8C7-EA7B7C690BB5}" dt="2024-04-08T14:03:11.319" v="176" actId="20577"/>
        <pc:sldMkLst>
          <pc:docMk/>
          <pc:sldMk cId="1086374126" sldId="270"/>
        </pc:sldMkLst>
        <pc:spChg chg="mod">
          <ac:chgData name="Rosen,Jay M" userId="S::jayrosen@ufl.edu::6232dac5-ee89-414a-ac1c-c3399a992350" providerId="AD" clId="Web-{0599570F-1CA5-4365-B8C7-EA7B7C690BB5}" dt="2024-04-08T14:03:11.319" v="176" actId="20577"/>
          <ac:spMkLst>
            <pc:docMk/>
            <pc:sldMk cId="1086374126" sldId="270"/>
            <ac:spMk id="2" creationId="{092A74D3-31CA-AB99-6F74-5CCCAA499CBE}"/>
          </ac:spMkLst>
        </pc:spChg>
        <pc:spChg chg="mod">
          <ac:chgData name="Rosen,Jay M" userId="S::jayrosen@ufl.edu::6232dac5-ee89-414a-ac1c-c3399a992350" providerId="AD" clId="Web-{0599570F-1CA5-4365-B8C7-EA7B7C690BB5}" dt="2024-04-08T14:03:00.709" v="173" actId="20577"/>
          <ac:spMkLst>
            <pc:docMk/>
            <pc:sldMk cId="1086374126" sldId="270"/>
            <ac:spMk id="3" creationId="{C910C591-3981-7865-8F6B-1F022179233B}"/>
          </ac:spMkLst>
        </pc:spChg>
      </pc:sldChg>
      <pc:sldChg chg="modSp new">
        <pc:chgData name="Rosen,Jay M" userId="S::jayrosen@ufl.edu::6232dac5-ee89-414a-ac1c-c3399a992350" providerId="AD" clId="Web-{0599570F-1CA5-4365-B8C7-EA7B7C690BB5}" dt="2024-04-08T14:05:51.153" v="196" actId="20577"/>
        <pc:sldMkLst>
          <pc:docMk/>
          <pc:sldMk cId="2608378993" sldId="272"/>
        </pc:sldMkLst>
        <pc:spChg chg="mod">
          <ac:chgData name="Rosen,Jay M" userId="S::jayrosen@ufl.edu::6232dac5-ee89-414a-ac1c-c3399a992350" providerId="AD" clId="Web-{0599570F-1CA5-4365-B8C7-EA7B7C690BB5}" dt="2024-04-08T14:05:51.153" v="196" actId="20577"/>
          <ac:spMkLst>
            <pc:docMk/>
            <pc:sldMk cId="2608378993" sldId="272"/>
            <ac:spMk id="2" creationId="{FCE48E32-809A-B7EE-61D2-D96DAAD4E7F9}"/>
          </ac:spMkLst>
        </pc:spChg>
        <pc:spChg chg="mod">
          <ac:chgData name="Rosen,Jay M" userId="S::jayrosen@ufl.edu::6232dac5-ee89-414a-ac1c-c3399a992350" providerId="AD" clId="Web-{0599570F-1CA5-4365-B8C7-EA7B7C690BB5}" dt="2024-04-08T14:05:44.403" v="191" actId="20577"/>
          <ac:spMkLst>
            <pc:docMk/>
            <pc:sldMk cId="2608378993" sldId="272"/>
            <ac:spMk id="3" creationId="{8CDC4B52-709C-89E3-8BDE-28F7D7A27FA7}"/>
          </ac:spMkLst>
        </pc:spChg>
      </pc:sldChg>
    </pc:docChg>
  </pc:docChgLst>
  <pc:docChgLst>
    <pc:chgData name="Wang,Xiaoshan" userId="S::xiaoshanwang@ufl.edu::9e96070c-8216-4283-93de-ae52359e695f" providerId="AD" clId="Web-{E2204B08-0F3F-21E1-76EF-8EBBAE7A7B5D}"/>
    <pc:docChg chg="modSld">
      <pc:chgData name="Wang,Xiaoshan" userId="S::xiaoshanwang@ufl.edu::9e96070c-8216-4283-93de-ae52359e695f" providerId="AD" clId="Web-{E2204B08-0F3F-21E1-76EF-8EBBAE7A7B5D}" dt="2024-04-10T21:03:29.586" v="0" actId="14100"/>
      <pc:docMkLst>
        <pc:docMk/>
      </pc:docMkLst>
      <pc:sldChg chg="modSp">
        <pc:chgData name="Wang,Xiaoshan" userId="S::xiaoshanwang@ufl.edu::9e96070c-8216-4283-93de-ae52359e695f" providerId="AD" clId="Web-{E2204B08-0F3F-21E1-76EF-8EBBAE7A7B5D}" dt="2024-04-10T21:03:29.586" v="0" actId="14100"/>
        <pc:sldMkLst>
          <pc:docMk/>
          <pc:sldMk cId="2444075380" sldId="263"/>
        </pc:sldMkLst>
        <pc:picChg chg="mod">
          <ac:chgData name="Wang,Xiaoshan" userId="S::xiaoshanwang@ufl.edu::9e96070c-8216-4283-93de-ae52359e695f" providerId="AD" clId="Web-{E2204B08-0F3F-21E1-76EF-8EBBAE7A7B5D}" dt="2024-04-10T21:03:29.586" v="0" actId="14100"/>
          <ac:picMkLst>
            <pc:docMk/>
            <pc:sldMk cId="2444075380" sldId="263"/>
            <ac:picMk id="17" creationId="{F147A066-EB29-068F-88B5-F5B02FC11465}"/>
          </ac:picMkLst>
        </pc:picChg>
      </pc:sldChg>
    </pc:docChg>
  </pc:docChgLst>
  <pc:docChgLst>
    <pc:chgData name="McIntosh, Landon A." userId="S::mcintoshlandon@ufl.edu::28d24f21-dee9-4a5d-b674-bb418352ac72" providerId="AD" clId="Web-{922B0C1C-4289-333E-11FF-DC7E602351DD}"/>
    <pc:docChg chg="modSld">
      <pc:chgData name="McIntosh, Landon A." userId="S::mcintoshlandon@ufl.edu::28d24f21-dee9-4a5d-b674-bb418352ac72" providerId="AD" clId="Web-{922B0C1C-4289-333E-11FF-DC7E602351DD}" dt="2024-04-14T19:45:57.402" v="0" actId="1076"/>
      <pc:docMkLst>
        <pc:docMk/>
      </pc:docMkLst>
      <pc:sldChg chg="modSp">
        <pc:chgData name="McIntosh, Landon A." userId="S::mcintoshlandon@ufl.edu::28d24f21-dee9-4a5d-b674-bb418352ac72" providerId="AD" clId="Web-{922B0C1C-4289-333E-11FF-DC7E602351DD}" dt="2024-04-14T19:45:57.402" v="0" actId="1076"/>
        <pc:sldMkLst>
          <pc:docMk/>
          <pc:sldMk cId="1933373620" sldId="271"/>
        </pc:sldMkLst>
        <pc:graphicFrameChg chg="mod">
          <ac:chgData name="McIntosh, Landon A." userId="S::mcintoshlandon@ufl.edu::28d24f21-dee9-4a5d-b674-bb418352ac72" providerId="AD" clId="Web-{922B0C1C-4289-333E-11FF-DC7E602351DD}" dt="2024-04-14T19:45:57.402" v="0" actId="1076"/>
          <ac:graphicFrameMkLst>
            <pc:docMk/>
            <pc:sldMk cId="1933373620" sldId="271"/>
            <ac:graphicFrameMk id="2" creationId="{88405F30-C4D6-E6F3-592D-6278D6178B35}"/>
          </ac:graphicFrameMkLst>
        </pc:graphicFrameChg>
      </pc:sldChg>
    </pc:docChg>
  </pc:docChgLst>
  <pc:docChgLst>
    <pc:chgData name="Rosen,Jay M" userId="S::jayrosen@ufl.edu::6232dac5-ee89-414a-ac1c-c3399a992350" providerId="AD" clId="Web-{2F773BBD-BD17-484A-BDBD-00C9BC0BEE6F}"/>
    <pc:docChg chg="sldOrd">
      <pc:chgData name="Rosen,Jay M" userId="S::jayrosen@ufl.edu::6232dac5-ee89-414a-ac1c-c3399a992350" providerId="AD" clId="Web-{2F773BBD-BD17-484A-BDBD-00C9BC0BEE6F}" dt="2024-04-12T14:49:07.875" v="0"/>
      <pc:docMkLst>
        <pc:docMk/>
      </pc:docMkLst>
      <pc:sldChg chg="ord">
        <pc:chgData name="Rosen,Jay M" userId="S::jayrosen@ufl.edu::6232dac5-ee89-414a-ac1c-c3399a992350" providerId="AD" clId="Web-{2F773BBD-BD17-484A-BDBD-00C9BC0BEE6F}" dt="2024-04-12T14:49:07.875" v="0"/>
        <pc:sldMkLst>
          <pc:docMk/>
          <pc:sldMk cId="2669502627" sldId="261"/>
        </pc:sldMkLst>
      </pc:sldChg>
    </pc:docChg>
  </pc:docChgLst>
  <pc:docChgLst>
    <pc:chgData name="McIntosh, Landon A." userId="28d24f21-dee9-4a5d-b674-bb418352ac72" providerId="ADAL" clId="{9227B76B-AAF5-B14A-B6F4-188C67043FC5}"/>
    <pc:docChg chg="undo custSel addSld delSld modSld sldOrd">
      <pc:chgData name="McIntosh, Landon A." userId="28d24f21-dee9-4a5d-b674-bb418352ac72" providerId="ADAL" clId="{9227B76B-AAF5-B14A-B6F4-188C67043FC5}" dt="2024-04-12T14:30:51.228" v="267" actId="478"/>
      <pc:docMkLst>
        <pc:docMk/>
      </pc:docMkLst>
      <pc:sldChg chg="modSp mod">
        <pc:chgData name="McIntosh, Landon A." userId="28d24f21-dee9-4a5d-b674-bb418352ac72" providerId="ADAL" clId="{9227B76B-AAF5-B14A-B6F4-188C67043FC5}" dt="2024-04-12T14:26:14.949" v="138" actId="20577"/>
        <pc:sldMkLst>
          <pc:docMk/>
          <pc:sldMk cId="2928580698" sldId="260"/>
        </pc:sldMkLst>
        <pc:spChg chg="mod">
          <ac:chgData name="McIntosh, Landon A." userId="28d24f21-dee9-4a5d-b674-bb418352ac72" providerId="ADAL" clId="{9227B76B-AAF5-B14A-B6F4-188C67043FC5}" dt="2024-04-12T14:26:10.430" v="136" actId="20577"/>
          <ac:spMkLst>
            <pc:docMk/>
            <pc:sldMk cId="2928580698" sldId="260"/>
            <ac:spMk id="47" creationId="{F420727D-7ED2-893B-F337-DA5D1AA8AFDB}"/>
          </ac:spMkLst>
        </pc:spChg>
        <pc:spChg chg="mod">
          <ac:chgData name="McIntosh, Landon A." userId="28d24f21-dee9-4a5d-b674-bb418352ac72" providerId="ADAL" clId="{9227B76B-AAF5-B14A-B6F4-188C67043FC5}" dt="2024-04-12T14:26:14.949" v="138" actId="20577"/>
          <ac:spMkLst>
            <pc:docMk/>
            <pc:sldMk cId="2928580698" sldId="260"/>
            <ac:spMk id="48" creationId="{508A0CAA-720D-B55A-DA8B-EE3ED9406FE6}"/>
          </ac:spMkLst>
        </pc:spChg>
      </pc:sldChg>
      <pc:sldChg chg="addSp delSp modSp mod ord">
        <pc:chgData name="McIntosh, Landon A." userId="28d24f21-dee9-4a5d-b674-bb418352ac72" providerId="ADAL" clId="{9227B76B-AAF5-B14A-B6F4-188C67043FC5}" dt="2024-04-12T14:30:51.228" v="267" actId="478"/>
        <pc:sldMkLst>
          <pc:docMk/>
          <pc:sldMk cId="2669502627" sldId="261"/>
        </pc:sldMkLst>
        <pc:picChg chg="add del mod">
          <ac:chgData name="McIntosh, Landon A." userId="28d24f21-dee9-4a5d-b674-bb418352ac72" providerId="ADAL" clId="{9227B76B-AAF5-B14A-B6F4-188C67043FC5}" dt="2024-04-12T14:30:51.228" v="267" actId="478"/>
          <ac:picMkLst>
            <pc:docMk/>
            <pc:sldMk cId="2669502627" sldId="261"/>
            <ac:picMk id="6" creationId="{FE8CDA9E-BA9E-0F6E-6D43-CF321EA24971}"/>
          </ac:picMkLst>
        </pc:picChg>
      </pc:sldChg>
      <pc:sldChg chg="addSp modSp mod ord">
        <pc:chgData name="McIntosh, Landon A." userId="28d24f21-dee9-4a5d-b674-bb418352ac72" providerId="ADAL" clId="{9227B76B-AAF5-B14A-B6F4-188C67043FC5}" dt="2024-04-12T14:30:31.650" v="264" actId="20578"/>
        <pc:sldMkLst>
          <pc:docMk/>
          <pc:sldMk cId="1933373620" sldId="271"/>
        </pc:sldMkLst>
        <pc:spChg chg="add mod">
          <ac:chgData name="McIntosh, Landon A." userId="28d24f21-dee9-4a5d-b674-bb418352ac72" providerId="ADAL" clId="{9227B76B-AAF5-B14A-B6F4-188C67043FC5}" dt="2024-04-12T14:22:12.185" v="131" actId="1076"/>
          <ac:spMkLst>
            <pc:docMk/>
            <pc:sldMk cId="1933373620" sldId="271"/>
            <ac:spMk id="5" creationId="{7951694C-9F49-35DD-D690-3FFC728692E2}"/>
          </ac:spMkLst>
        </pc:spChg>
        <pc:spChg chg="mod">
          <ac:chgData name="McIntosh, Landon A." userId="28d24f21-dee9-4a5d-b674-bb418352ac72" providerId="ADAL" clId="{9227B76B-AAF5-B14A-B6F4-188C67043FC5}" dt="2024-04-12T14:20:21.872" v="50" actId="1076"/>
          <ac:spMkLst>
            <pc:docMk/>
            <pc:sldMk cId="1933373620" sldId="271"/>
            <ac:spMk id="8" creationId="{D72A098E-832E-028C-071A-D0C9E6C18470}"/>
          </ac:spMkLst>
        </pc:spChg>
        <pc:graphicFrameChg chg="add mod">
          <ac:chgData name="McIntosh, Landon A." userId="28d24f21-dee9-4a5d-b674-bb418352ac72" providerId="ADAL" clId="{9227B76B-AAF5-B14A-B6F4-188C67043FC5}" dt="2024-04-12T14:20:29.293" v="53" actId="1076"/>
          <ac:graphicFrameMkLst>
            <pc:docMk/>
            <pc:sldMk cId="1933373620" sldId="271"/>
            <ac:graphicFrameMk id="2" creationId="{88405F30-C4D6-E6F3-592D-6278D6178B35}"/>
          </ac:graphicFrameMkLst>
        </pc:graphicFrameChg>
      </pc:sldChg>
      <pc:sldChg chg="del">
        <pc:chgData name="McIntosh, Landon A." userId="28d24f21-dee9-4a5d-b674-bb418352ac72" providerId="ADAL" clId="{9227B76B-AAF5-B14A-B6F4-188C67043FC5}" dt="2024-04-12T14:22:18.062" v="132" actId="2696"/>
        <pc:sldMkLst>
          <pc:docMk/>
          <pc:sldMk cId="2162777667" sldId="274"/>
        </pc:sldMkLst>
      </pc:sldChg>
      <pc:sldChg chg="addSp delSp modSp add mod">
        <pc:chgData name="McIntosh, Landon A." userId="28d24f21-dee9-4a5d-b674-bb418352ac72" providerId="ADAL" clId="{9227B76B-AAF5-B14A-B6F4-188C67043FC5}" dt="2024-04-12T14:30:27.135" v="263" actId="20577"/>
        <pc:sldMkLst>
          <pc:docMk/>
          <pc:sldMk cId="3944289381" sldId="285"/>
        </pc:sldMkLst>
        <pc:spChg chg="mod">
          <ac:chgData name="McIntosh, Landon A." userId="28d24f21-dee9-4a5d-b674-bb418352ac72" providerId="ADAL" clId="{9227B76B-AAF5-B14A-B6F4-188C67043FC5}" dt="2024-04-12T14:30:27.135" v="263" actId="20577"/>
          <ac:spMkLst>
            <pc:docMk/>
            <pc:sldMk cId="3944289381" sldId="285"/>
            <ac:spMk id="2" creationId="{DF51EBC8-5C02-68F5-CD0D-1F3F2D9344F6}"/>
          </ac:spMkLst>
        </pc:spChg>
        <pc:spChg chg="del mod">
          <ac:chgData name="McIntosh, Landon A." userId="28d24f21-dee9-4a5d-b674-bb418352ac72" providerId="ADAL" clId="{9227B76B-AAF5-B14A-B6F4-188C67043FC5}" dt="2024-04-12T14:30:15.468" v="232" actId="478"/>
          <ac:spMkLst>
            <pc:docMk/>
            <pc:sldMk cId="3944289381" sldId="285"/>
            <ac:spMk id="4" creationId="{9B1D5416-992B-01CC-4AC0-3FA8DB0CB466}"/>
          </ac:spMkLst>
        </pc:spChg>
        <pc:spChg chg="add mod">
          <ac:chgData name="McIntosh, Landon A." userId="28d24f21-dee9-4a5d-b674-bb418352ac72" providerId="ADAL" clId="{9227B76B-AAF5-B14A-B6F4-188C67043FC5}" dt="2024-04-12T14:30:15.799" v="233"/>
          <ac:spMkLst>
            <pc:docMk/>
            <pc:sldMk cId="3944289381" sldId="285"/>
            <ac:spMk id="14" creationId="{EBAFA741-FB31-6F53-9DB5-D98069AB289C}"/>
          </ac:spMkLst>
        </pc:spChg>
        <pc:spChg chg="del">
          <ac:chgData name="McIntosh, Landon A." userId="28d24f21-dee9-4a5d-b674-bb418352ac72" providerId="ADAL" clId="{9227B76B-AAF5-B14A-B6F4-188C67043FC5}" dt="2024-04-12T14:27:19.714" v="146" actId="478"/>
          <ac:spMkLst>
            <pc:docMk/>
            <pc:sldMk cId="3944289381" sldId="285"/>
            <ac:spMk id="1449" creationId="{91EB2164-8A08-2422-8239-18F76060BF2A}"/>
          </ac:spMkLst>
        </pc:spChg>
        <pc:spChg chg="del">
          <ac:chgData name="McIntosh, Landon A." userId="28d24f21-dee9-4a5d-b674-bb418352ac72" providerId="ADAL" clId="{9227B76B-AAF5-B14A-B6F4-188C67043FC5}" dt="2024-04-12T14:27:19.714" v="146" actId="478"/>
          <ac:spMkLst>
            <pc:docMk/>
            <pc:sldMk cId="3944289381" sldId="285"/>
            <ac:spMk id="1732" creationId="{3C49B56C-F4DD-9264-63BD-8BB4390BDF8E}"/>
          </ac:spMkLst>
        </pc:spChg>
        <pc:spChg chg="del">
          <ac:chgData name="McIntosh, Landon A." userId="28d24f21-dee9-4a5d-b674-bb418352ac72" providerId="ADAL" clId="{9227B76B-AAF5-B14A-B6F4-188C67043FC5}" dt="2024-04-12T14:27:19.714" v="146" actId="478"/>
          <ac:spMkLst>
            <pc:docMk/>
            <pc:sldMk cId="3944289381" sldId="285"/>
            <ac:spMk id="1833" creationId="{762E84B1-7CCD-CEF1-A659-88E505F9BE5F}"/>
          </ac:spMkLst>
        </pc:spChg>
        <pc:graphicFrameChg chg="del">
          <ac:chgData name="McIntosh, Landon A." userId="28d24f21-dee9-4a5d-b674-bb418352ac72" providerId="ADAL" clId="{9227B76B-AAF5-B14A-B6F4-188C67043FC5}" dt="2024-04-12T14:27:21.894" v="147" actId="478"/>
          <ac:graphicFrameMkLst>
            <pc:docMk/>
            <pc:sldMk cId="3944289381" sldId="285"/>
            <ac:graphicFrameMk id="5" creationId="{A1DF8E2A-CEA7-E7DA-7007-105CBCC148F3}"/>
          </ac:graphicFrameMkLst>
        </pc:graphicFrameChg>
        <pc:graphicFrameChg chg="del mod">
          <ac:chgData name="McIntosh, Landon A." userId="28d24f21-dee9-4a5d-b674-bb418352ac72" providerId="ADAL" clId="{9227B76B-AAF5-B14A-B6F4-188C67043FC5}" dt="2024-04-12T14:27:31.294" v="151" actId="478"/>
          <ac:graphicFrameMkLst>
            <pc:docMk/>
            <pc:sldMk cId="3944289381" sldId="285"/>
            <ac:graphicFrameMk id="1522" creationId="{406A6066-44C3-69EE-9F02-9C8FC9728306}"/>
          </ac:graphicFrameMkLst>
        </pc:graphicFrameChg>
        <pc:graphicFrameChg chg="del">
          <ac:chgData name="McIntosh, Landon A." userId="28d24f21-dee9-4a5d-b674-bb418352ac72" providerId="ADAL" clId="{9227B76B-AAF5-B14A-B6F4-188C67043FC5}" dt="2024-04-12T14:27:19.714" v="146" actId="478"/>
          <ac:graphicFrameMkLst>
            <pc:docMk/>
            <pc:sldMk cId="3944289381" sldId="285"/>
            <ac:graphicFrameMk id="1650" creationId="{77682C3C-6F9D-8D03-859E-411BC0909615}"/>
          </ac:graphicFrameMkLst>
        </pc:graphicFrameChg>
        <pc:graphicFrameChg chg="del">
          <ac:chgData name="McIntosh, Landon A." userId="28d24f21-dee9-4a5d-b674-bb418352ac72" providerId="ADAL" clId="{9227B76B-AAF5-B14A-B6F4-188C67043FC5}" dt="2024-04-12T14:27:32.764" v="152" actId="478"/>
          <ac:graphicFrameMkLst>
            <pc:docMk/>
            <pc:sldMk cId="3944289381" sldId="285"/>
            <ac:graphicFrameMk id="1711" creationId="{1BB9BA84-6B0B-3392-B0AE-90618FEBA690}"/>
          </ac:graphicFrameMkLst>
        </pc:graphicFrameChg>
        <pc:picChg chg="del mod">
          <ac:chgData name="McIntosh, Landon A." userId="28d24f21-dee9-4a5d-b674-bb418352ac72" providerId="ADAL" clId="{9227B76B-AAF5-B14A-B6F4-188C67043FC5}" dt="2024-04-12T14:27:55.573" v="155" actId="478"/>
          <ac:picMkLst>
            <pc:docMk/>
            <pc:sldMk cId="3944289381" sldId="285"/>
            <ac:picMk id="6" creationId="{FE8CDA9E-BA9E-0F6E-6D43-CF321EA24971}"/>
          </ac:picMkLst>
        </pc:picChg>
        <pc:picChg chg="add mod">
          <ac:chgData name="McIntosh, Landon A." userId="28d24f21-dee9-4a5d-b674-bb418352ac72" providerId="ADAL" clId="{9227B76B-AAF5-B14A-B6F4-188C67043FC5}" dt="2024-04-12T14:28:03.789" v="161" actId="1076"/>
          <ac:picMkLst>
            <pc:docMk/>
            <pc:sldMk cId="3944289381" sldId="285"/>
            <ac:picMk id="7" creationId="{7B772CFE-EC5F-E116-DF01-580876546194}"/>
          </ac:picMkLst>
        </pc:picChg>
        <pc:picChg chg="add del mod">
          <ac:chgData name="McIntosh, Landon A." userId="28d24f21-dee9-4a5d-b674-bb418352ac72" providerId="ADAL" clId="{9227B76B-AAF5-B14A-B6F4-188C67043FC5}" dt="2024-04-12T14:30:07.554" v="229" actId="478"/>
          <ac:picMkLst>
            <pc:docMk/>
            <pc:sldMk cId="3944289381" sldId="285"/>
            <ac:picMk id="9" creationId="{1B457755-74D1-C5C8-A4E7-0E52218884D3}"/>
          </ac:picMkLst>
        </pc:picChg>
        <pc:picChg chg="add del mod">
          <ac:chgData name="McIntosh, Landon A." userId="28d24f21-dee9-4a5d-b674-bb418352ac72" providerId="ADAL" clId="{9227B76B-AAF5-B14A-B6F4-188C67043FC5}" dt="2024-04-12T14:30:07.054" v="228" actId="478"/>
          <ac:picMkLst>
            <pc:docMk/>
            <pc:sldMk cId="3944289381" sldId="285"/>
            <ac:picMk id="11" creationId="{A995463B-336B-C46F-506F-055E990FB57F}"/>
          </ac:picMkLst>
        </pc:picChg>
        <pc:picChg chg="add del mod">
          <ac:chgData name="McIntosh, Landon A." userId="28d24f21-dee9-4a5d-b674-bb418352ac72" providerId="ADAL" clId="{9227B76B-AAF5-B14A-B6F4-188C67043FC5}" dt="2024-04-12T14:30:08.275" v="230" actId="478"/>
          <ac:picMkLst>
            <pc:docMk/>
            <pc:sldMk cId="3944289381" sldId="285"/>
            <ac:picMk id="13" creationId="{8393F47C-7167-8A66-A287-297BE36D9BE3}"/>
          </ac:picMkLst>
        </pc:picChg>
      </pc:sldChg>
      <pc:sldChg chg="delSp modSp add mod ord">
        <pc:chgData name="McIntosh, Landon A." userId="28d24f21-dee9-4a5d-b674-bb418352ac72" providerId="ADAL" clId="{9227B76B-AAF5-B14A-B6F4-188C67043FC5}" dt="2024-04-12T14:30:32.702" v="265" actId="20578"/>
        <pc:sldMkLst>
          <pc:docMk/>
          <pc:sldMk cId="3772369045" sldId="286"/>
        </pc:sldMkLst>
        <pc:spChg chg="mod">
          <ac:chgData name="McIntosh, Landon A." userId="28d24f21-dee9-4a5d-b674-bb418352ac72" providerId="ADAL" clId="{9227B76B-AAF5-B14A-B6F4-188C67043FC5}" dt="2024-04-12T14:29:21.397" v="197" actId="20577"/>
          <ac:spMkLst>
            <pc:docMk/>
            <pc:sldMk cId="3772369045" sldId="286"/>
            <ac:spMk id="2" creationId="{DF51EBC8-5C02-68F5-CD0D-1F3F2D9344F6}"/>
          </ac:spMkLst>
        </pc:spChg>
        <pc:spChg chg="mod">
          <ac:chgData name="McIntosh, Landon A." userId="28d24f21-dee9-4a5d-b674-bb418352ac72" providerId="ADAL" clId="{9227B76B-AAF5-B14A-B6F4-188C67043FC5}" dt="2024-04-12T14:30:03.783" v="227" actId="1076"/>
          <ac:spMkLst>
            <pc:docMk/>
            <pc:sldMk cId="3772369045" sldId="286"/>
            <ac:spMk id="4" creationId="{9B1D5416-992B-01CC-4AC0-3FA8DB0CB466}"/>
          </ac:spMkLst>
        </pc:spChg>
        <pc:picChg chg="del">
          <ac:chgData name="McIntosh, Landon A." userId="28d24f21-dee9-4a5d-b674-bb418352ac72" providerId="ADAL" clId="{9227B76B-AAF5-B14A-B6F4-188C67043FC5}" dt="2024-04-12T14:29:13.284" v="175" actId="478"/>
          <ac:picMkLst>
            <pc:docMk/>
            <pc:sldMk cId="3772369045" sldId="286"/>
            <ac:picMk id="7" creationId="{7B772CFE-EC5F-E116-DF01-580876546194}"/>
          </ac:picMkLst>
        </pc:picChg>
        <pc:picChg chg="mod">
          <ac:chgData name="McIntosh, Landon A." userId="28d24f21-dee9-4a5d-b674-bb418352ac72" providerId="ADAL" clId="{9227B76B-AAF5-B14A-B6F4-188C67043FC5}" dt="2024-04-12T14:29:47.015" v="205" actId="1076"/>
          <ac:picMkLst>
            <pc:docMk/>
            <pc:sldMk cId="3772369045" sldId="286"/>
            <ac:picMk id="9" creationId="{1B457755-74D1-C5C8-A4E7-0E52218884D3}"/>
          </ac:picMkLst>
        </pc:picChg>
        <pc:picChg chg="mod">
          <ac:chgData name="McIntosh, Landon A." userId="28d24f21-dee9-4a5d-b674-bb418352ac72" providerId="ADAL" clId="{9227B76B-AAF5-B14A-B6F4-188C67043FC5}" dt="2024-04-12T14:29:42.872" v="204" actId="1076"/>
          <ac:picMkLst>
            <pc:docMk/>
            <pc:sldMk cId="3772369045" sldId="286"/>
            <ac:picMk id="11" creationId="{A995463B-336B-C46F-506F-055E990FB57F}"/>
          </ac:picMkLst>
        </pc:picChg>
        <pc:picChg chg="mod">
          <ac:chgData name="McIntosh, Landon A." userId="28d24f21-dee9-4a5d-b674-bb418352ac72" providerId="ADAL" clId="{9227B76B-AAF5-B14A-B6F4-188C67043FC5}" dt="2024-04-12T14:29:31.372" v="201" actId="14100"/>
          <ac:picMkLst>
            <pc:docMk/>
            <pc:sldMk cId="3772369045" sldId="286"/>
            <ac:picMk id="13" creationId="{8393F47C-7167-8A66-A287-297BE36D9BE3}"/>
          </ac:picMkLst>
        </pc:picChg>
      </pc:sldChg>
    </pc:docChg>
  </pc:docChgLst>
  <pc:docChgLst>
    <pc:chgData name="Kaithi, Rithish Reddy" userId="S::rithishredkaithi@ufl.edu::22cc4f19-5ece-4b1f-ac81-ece7b5f17d36" providerId="AD" clId="Web-{AFC745BF-2132-4BE6-ADD2-3CCB6F8696D2}"/>
    <pc:docChg chg="addSld modSld sldOrd">
      <pc:chgData name="Kaithi, Rithish Reddy" userId="S::rithishredkaithi@ufl.edu::22cc4f19-5ece-4b1f-ac81-ece7b5f17d36" providerId="AD" clId="Web-{AFC745BF-2132-4BE6-ADD2-3CCB6F8696D2}" dt="2024-04-12T02:32:53.051" v="76" actId="1076"/>
      <pc:docMkLst>
        <pc:docMk/>
      </pc:docMkLst>
      <pc:sldChg chg="addSp delSp modSp mod ord setBg">
        <pc:chgData name="Kaithi, Rithish Reddy" userId="S::rithishredkaithi@ufl.edu::22cc4f19-5ece-4b1f-ac81-ece7b5f17d36" providerId="AD" clId="Web-{AFC745BF-2132-4BE6-ADD2-3CCB6F8696D2}" dt="2024-04-12T02:24:25.909" v="48" actId="14100"/>
        <pc:sldMkLst>
          <pc:docMk/>
          <pc:sldMk cId="1385991682" sldId="278"/>
        </pc:sldMkLst>
        <pc:spChg chg="mod">
          <ac:chgData name="Kaithi, Rithish Reddy" userId="S::rithishredkaithi@ufl.edu::22cc4f19-5ece-4b1f-ac81-ece7b5f17d36" providerId="AD" clId="Web-{AFC745BF-2132-4BE6-ADD2-3CCB6F8696D2}" dt="2024-04-12T02:13:37.371" v="34"/>
          <ac:spMkLst>
            <pc:docMk/>
            <pc:sldMk cId="1385991682" sldId="278"/>
            <ac:spMk id="2" creationId="{0CDAF8EE-F3A5-B403-02D1-20E2A38B1154}"/>
          </ac:spMkLst>
        </pc:spChg>
        <pc:spChg chg="del mod">
          <ac:chgData name="Kaithi, Rithish Reddy" userId="S::rithishredkaithi@ufl.edu::22cc4f19-5ece-4b1f-ac81-ece7b5f17d36" providerId="AD" clId="Web-{AFC745BF-2132-4BE6-ADD2-3CCB6F8696D2}" dt="2024-04-12T02:24:08.955" v="45"/>
          <ac:spMkLst>
            <pc:docMk/>
            <pc:sldMk cId="1385991682" sldId="278"/>
            <ac:spMk id="3" creationId="{F14B56A9-CAB3-CF1A-F784-BA7ACBFB0FCD}"/>
          </ac:spMkLst>
        </pc:spChg>
        <pc:spChg chg="add">
          <ac:chgData name="Kaithi, Rithish Reddy" userId="S::rithishredkaithi@ufl.edu::22cc4f19-5ece-4b1f-ac81-ece7b5f17d36" providerId="AD" clId="Web-{AFC745BF-2132-4BE6-ADD2-3CCB6F8696D2}" dt="2024-04-12T02:13:37.371" v="34"/>
          <ac:spMkLst>
            <pc:docMk/>
            <pc:sldMk cId="1385991682" sldId="278"/>
            <ac:spMk id="9" creationId="{979E27D9-03C7-44E2-9FF8-15D0C8506AF7}"/>
          </ac:spMkLst>
        </pc:spChg>
        <pc:spChg chg="add">
          <ac:chgData name="Kaithi, Rithish Reddy" userId="S::rithishredkaithi@ufl.edu::22cc4f19-5ece-4b1f-ac81-ece7b5f17d36" providerId="AD" clId="Web-{AFC745BF-2132-4BE6-ADD2-3CCB6F8696D2}" dt="2024-04-12T02:13:37.371" v="34"/>
          <ac:spMkLst>
            <pc:docMk/>
            <pc:sldMk cId="1385991682" sldId="278"/>
            <ac:spMk id="11" creationId="{EEBF1590-3B36-48EE-A89D-3B6F3CB256AB}"/>
          </ac:spMkLst>
        </pc:spChg>
        <pc:spChg chg="add">
          <ac:chgData name="Kaithi, Rithish Reddy" userId="S::rithishredkaithi@ufl.edu::22cc4f19-5ece-4b1f-ac81-ece7b5f17d36" providerId="AD" clId="Web-{AFC745BF-2132-4BE6-ADD2-3CCB6F8696D2}" dt="2024-04-12T02:13:37.371" v="34"/>
          <ac:spMkLst>
            <pc:docMk/>
            <pc:sldMk cId="1385991682" sldId="278"/>
            <ac:spMk id="13" creationId="{AC8F6C8C-AB5A-4548-942D-E3FD40ACBC49}"/>
          </ac:spMkLst>
        </pc:spChg>
        <pc:graphicFrameChg chg="add">
          <ac:chgData name="Kaithi, Rithish Reddy" userId="S::rithishredkaithi@ufl.edu::22cc4f19-5ece-4b1f-ac81-ece7b5f17d36" providerId="AD" clId="Web-{AFC745BF-2132-4BE6-ADD2-3CCB6F8696D2}" dt="2024-04-12T02:24:08.955" v="45"/>
          <ac:graphicFrameMkLst>
            <pc:docMk/>
            <pc:sldMk cId="1385991682" sldId="278"/>
            <ac:graphicFrameMk id="15" creationId="{D2F9D1DF-F6AE-3A2E-47AC-27A0B347F839}"/>
          </ac:graphicFrameMkLst>
        </pc:graphicFrameChg>
        <pc:picChg chg="add mod">
          <ac:chgData name="Kaithi, Rithish Reddy" userId="S::rithishredkaithi@ufl.edu::22cc4f19-5ece-4b1f-ac81-ece7b5f17d36" providerId="AD" clId="Web-{AFC745BF-2132-4BE6-ADD2-3CCB6F8696D2}" dt="2024-04-12T02:24:20.612" v="47" actId="14100"/>
          <ac:picMkLst>
            <pc:docMk/>
            <pc:sldMk cId="1385991682" sldId="278"/>
            <ac:picMk id="4" creationId="{370A771A-6DA3-A0EA-A008-98DDF2E6CD7A}"/>
          </ac:picMkLst>
        </pc:picChg>
        <pc:picChg chg="add mod">
          <ac:chgData name="Kaithi, Rithish Reddy" userId="S::rithishredkaithi@ufl.edu::22cc4f19-5ece-4b1f-ac81-ece7b5f17d36" providerId="AD" clId="Web-{AFC745BF-2132-4BE6-ADD2-3CCB6F8696D2}" dt="2024-04-12T02:24:25.909" v="48" actId="14100"/>
          <ac:picMkLst>
            <pc:docMk/>
            <pc:sldMk cId="1385991682" sldId="278"/>
            <ac:picMk id="5" creationId="{3AAA12B6-7540-7ACD-D1EB-63EEBF8C11B4}"/>
          </ac:picMkLst>
        </pc:picChg>
      </pc:sldChg>
      <pc:sldChg chg="addSp delSp modSp mod setBg">
        <pc:chgData name="Kaithi, Rithish Reddy" userId="S::rithishredkaithi@ufl.edu::22cc4f19-5ece-4b1f-ac81-ece7b5f17d36" providerId="AD" clId="Web-{AFC745BF-2132-4BE6-ADD2-3CCB6F8696D2}" dt="2024-04-12T01:59:54.420" v="17"/>
        <pc:sldMkLst>
          <pc:docMk/>
          <pc:sldMk cId="3627540837" sldId="279"/>
        </pc:sldMkLst>
        <pc:spChg chg="mod">
          <ac:chgData name="Kaithi, Rithish Reddy" userId="S::rithishredkaithi@ufl.edu::22cc4f19-5ece-4b1f-ac81-ece7b5f17d36" providerId="AD" clId="Web-{AFC745BF-2132-4BE6-ADD2-3CCB6F8696D2}" dt="2024-04-12T01:59:54.420" v="17"/>
          <ac:spMkLst>
            <pc:docMk/>
            <pc:sldMk cId="3627540837" sldId="279"/>
            <ac:spMk id="2" creationId="{0CDAF8EE-F3A5-B403-02D1-20E2A38B1154}"/>
          </ac:spMkLst>
        </pc:spChg>
        <pc:spChg chg="mod">
          <ac:chgData name="Kaithi, Rithish Reddy" userId="S::rithishredkaithi@ufl.edu::22cc4f19-5ece-4b1f-ac81-ece7b5f17d36" providerId="AD" clId="Web-{AFC745BF-2132-4BE6-ADD2-3CCB6F8696D2}" dt="2024-04-12T01:59:54.420" v="17"/>
          <ac:spMkLst>
            <pc:docMk/>
            <pc:sldMk cId="3627540837" sldId="279"/>
            <ac:spMk id="3" creationId="{F14B56A9-CAB3-CF1A-F784-BA7ACBFB0FCD}"/>
          </ac:spMkLst>
        </pc:spChg>
        <pc:spChg chg="add del">
          <ac:chgData name="Kaithi, Rithish Reddy" userId="S::rithishredkaithi@ufl.edu::22cc4f19-5ece-4b1f-ac81-ece7b5f17d36" providerId="AD" clId="Web-{AFC745BF-2132-4BE6-ADD2-3CCB6F8696D2}" dt="2024-04-12T01:59:29.044" v="11"/>
          <ac:spMkLst>
            <pc:docMk/>
            <pc:sldMk cId="3627540837" sldId="279"/>
            <ac:spMk id="7" creationId="{352BEC0E-22F8-46D0-9632-375DB541B06C}"/>
          </ac:spMkLst>
        </pc:spChg>
        <pc:spChg chg="add del">
          <ac:chgData name="Kaithi, Rithish Reddy" userId="S::rithishredkaithi@ufl.edu::22cc4f19-5ece-4b1f-ac81-ece7b5f17d36" providerId="AD" clId="Web-{AFC745BF-2132-4BE6-ADD2-3CCB6F8696D2}" dt="2024-04-12T01:59:29.044" v="11"/>
          <ac:spMkLst>
            <pc:docMk/>
            <pc:sldMk cId="3627540837" sldId="279"/>
            <ac:spMk id="8" creationId="{3FCFB1DE-0B7E-48CC-BA90-B2AB0889F9D6}"/>
          </ac:spMkLst>
        </pc:spChg>
        <pc:spChg chg="add del">
          <ac:chgData name="Kaithi, Rithish Reddy" userId="S::rithishredkaithi@ufl.edu::22cc4f19-5ece-4b1f-ac81-ece7b5f17d36" providerId="AD" clId="Web-{AFC745BF-2132-4BE6-ADD2-3CCB6F8696D2}" dt="2024-04-12T01:59:06.262" v="6"/>
          <ac:spMkLst>
            <pc:docMk/>
            <pc:sldMk cId="3627540837" sldId="279"/>
            <ac:spMk id="10" creationId="{26CAED0A-2A45-4C9C-BCDD-21A8A092C5F3}"/>
          </ac:spMkLst>
        </pc:spChg>
        <pc:spChg chg="add del">
          <ac:chgData name="Kaithi, Rithish Reddy" userId="S::rithishredkaithi@ufl.edu::22cc4f19-5ece-4b1f-ac81-ece7b5f17d36" providerId="AD" clId="Web-{AFC745BF-2132-4BE6-ADD2-3CCB6F8696D2}" dt="2024-04-12T01:59:06.262" v="6"/>
          <ac:spMkLst>
            <pc:docMk/>
            <pc:sldMk cId="3627540837" sldId="279"/>
            <ac:spMk id="12" creationId="{3A9A4357-BD1D-4622-A4FE-766E6AB8DE84}"/>
          </ac:spMkLst>
        </pc:spChg>
        <pc:spChg chg="add del">
          <ac:chgData name="Kaithi, Rithish Reddy" userId="S::rithishredkaithi@ufl.edu::22cc4f19-5ece-4b1f-ac81-ece7b5f17d36" providerId="AD" clId="Web-{AFC745BF-2132-4BE6-ADD2-3CCB6F8696D2}" dt="2024-04-12T01:59:54.420" v="17"/>
          <ac:spMkLst>
            <pc:docMk/>
            <pc:sldMk cId="3627540837" sldId="279"/>
            <ac:spMk id="13" creationId="{B712E947-0734-45F9-9C4F-41114EC3A33E}"/>
          </ac:spMkLst>
        </pc:spChg>
        <pc:spChg chg="add del">
          <ac:chgData name="Kaithi, Rithish Reddy" userId="S::rithishredkaithi@ufl.edu::22cc4f19-5ece-4b1f-ac81-ece7b5f17d36" providerId="AD" clId="Web-{AFC745BF-2132-4BE6-ADD2-3CCB6F8696D2}" dt="2024-04-12T01:59:06.262" v="6"/>
          <ac:spMkLst>
            <pc:docMk/>
            <pc:sldMk cId="3627540837" sldId="279"/>
            <ac:spMk id="14" creationId="{E659831F-0D9A-4C63-9EBB-8435B85A440F}"/>
          </ac:spMkLst>
        </pc:spChg>
        <pc:spChg chg="add del">
          <ac:chgData name="Kaithi, Rithish Reddy" userId="S::rithishredkaithi@ufl.edu::22cc4f19-5ece-4b1f-ac81-ece7b5f17d36" providerId="AD" clId="Web-{AFC745BF-2132-4BE6-ADD2-3CCB6F8696D2}" dt="2024-04-12T01:59:54.420" v="17"/>
          <ac:spMkLst>
            <pc:docMk/>
            <pc:sldMk cId="3627540837" sldId="279"/>
            <ac:spMk id="15" creationId="{5A65989E-BBD5-44D7-AA86-7AFD5D46BBC0}"/>
          </ac:spMkLst>
        </pc:spChg>
        <pc:spChg chg="add del">
          <ac:chgData name="Kaithi, Rithish Reddy" userId="S::rithishredkaithi@ufl.edu::22cc4f19-5ece-4b1f-ac81-ece7b5f17d36" providerId="AD" clId="Web-{AFC745BF-2132-4BE6-ADD2-3CCB6F8696D2}" dt="2024-04-12T01:59:06.262" v="6"/>
          <ac:spMkLst>
            <pc:docMk/>
            <pc:sldMk cId="3627540837" sldId="279"/>
            <ac:spMk id="16" creationId="{E6995CE5-F890-4ABA-82A2-26507CE8D2A3}"/>
          </ac:spMkLst>
        </pc:spChg>
        <pc:spChg chg="add del">
          <ac:chgData name="Kaithi, Rithish Reddy" userId="S::rithishredkaithi@ufl.edu::22cc4f19-5ece-4b1f-ac81-ece7b5f17d36" providerId="AD" clId="Web-{AFC745BF-2132-4BE6-ADD2-3CCB6F8696D2}" dt="2024-04-12T01:59:54.420" v="17"/>
          <ac:spMkLst>
            <pc:docMk/>
            <pc:sldMk cId="3627540837" sldId="279"/>
            <ac:spMk id="17" creationId="{231A2881-D8D7-4A7D-ACA3-E9F849F853D8}"/>
          </ac:spMkLst>
        </pc:spChg>
        <pc:spChg chg="add del">
          <ac:chgData name="Kaithi, Rithish Reddy" userId="S::rithishredkaithi@ufl.edu::22cc4f19-5ece-4b1f-ac81-ece7b5f17d36" providerId="AD" clId="Web-{AFC745BF-2132-4BE6-ADD2-3CCB6F8696D2}" dt="2024-04-12T01:59:54.405" v="16"/>
          <ac:spMkLst>
            <pc:docMk/>
            <pc:sldMk cId="3627540837" sldId="279"/>
            <ac:spMk id="24" creationId="{2AB11B05-5E59-5B88-D8DB-0E975DEAE49E}"/>
          </ac:spMkLst>
        </pc:spChg>
        <pc:spChg chg="add">
          <ac:chgData name="Kaithi, Rithish Reddy" userId="S::rithishredkaithi@ufl.edu::22cc4f19-5ece-4b1f-ac81-ece7b5f17d36" providerId="AD" clId="Web-{AFC745BF-2132-4BE6-ADD2-3CCB6F8696D2}" dt="2024-04-12T01:59:54.420" v="17"/>
          <ac:spMkLst>
            <pc:docMk/>
            <pc:sldMk cId="3627540837" sldId="279"/>
            <ac:spMk id="26" creationId="{758C3C99-2F64-46DC-9F81-BAA40930E163}"/>
          </ac:spMkLst>
        </pc:spChg>
        <pc:spChg chg="add">
          <ac:chgData name="Kaithi, Rithish Reddy" userId="S::rithishredkaithi@ufl.edu::22cc4f19-5ece-4b1f-ac81-ece7b5f17d36" providerId="AD" clId="Web-{AFC745BF-2132-4BE6-ADD2-3CCB6F8696D2}" dt="2024-04-12T01:59:54.420" v="17"/>
          <ac:spMkLst>
            <pc:docMk/>
            <pc:sldMk cId="3627540837" sldId="279"/>
            <ac:spMk id="27" creationId="{50D1C5B3-B60D-4696-AE60-100D5EC8AB5D}"/>
          </ac:spMkLst>
        </pc:spChg>
        <pc:spChg chg="add">
          <ac:chgData name="Kaithi, Rithish Reddy" userId="S::rithishredkaithi@ufl.edu::22cc4f19-5ece-4b1f-ac81-ece7b5f17d36" providerId="AD" clId="Web-{AFC745BF-2132-4BE6-ADD2-3CCB6F8696D2}" dt="2024-04-12T01:59:54.420" v="17"/>
          <ac:spMkLst>
            <pc:docMk/>
            <pc:sldMk cId="3627540837" sldId="279"/>
            <ac:spMk id="28" creationId="{FA169C72-4010-413C-A913-4BD6E2D1291A}"/>
          </ac:spMkLst>
        </pc:spChg>
        <pc:picChg chg="mod ord">
          <ac:chgData name="Kaithi, Rithish Reddy" userId="S::rithishredkaithi@ufl.edu::22cc4f19-5ece-4b1f-ac81-ece7b5f17d36" providerId="AD" clId="Web-{AFC745BF-2132-4BE6-ADD2-3CCB6F8696D2}" dt="2024-04-12T01:59:54.420" v="17"/>
          <ac:picMkLst>
            <pc:docMk/>
            <pc:sldMk cId="3627540837" sldId="279"/>
            <ac:picMk id="4" creationId="{E7C8AF7D-A121-664D-D6D6-B3B1C43C3176}"/>
          </ac:picMkLst>
        </pc:picChg>
        <pc:picChg chg="add mod">
          <ac:chgData name="Kaithi, Rithish Reddy" userId="S::rithishredkaithi@ufl.edu::22cc4f19-5ece-4b1f-ac81-ece7b5f17d36" providerId="AD" clId="Web-{AFC745BF-2132-4BE6-ADD2-3CCB6F8696D2}" dt="2024-04-12T01:59:54.420" v="17"/>
          <ac:picMkLst>
            <pc:docMk/>
            <pc:sldMk cId="3627540837" sldId="279"/>
            <ac:picMk id="5" creationId="{E973E782-3DB6-AACB-800E-0C78E251FAD5}"/>
          </ac:picMkLst>
        </pc:picChg>
        <pc:picChg chg="add mod">
          <ac:chgData name="Kaithi, Rithish Reddy" userId="S::rithishredkaithi@ufl.edu::22cc4f19-5ece-4b1f-ac81-ece7b5f17d36" providerId="AD" clId="Web-{AFC745BF-2132-4BE6-ADD2-3CCB6F8696D2}" dt="2024-04-12T01:59:54.420" v="17"/>
          <ac:picMkLst>
            <pc:docMk/>
            <pc:sldMk cId="3627540837" sldId="279"/>
            <ac:picMk id="6" creationId="{8D5FE78C-DCA8-0E91-E9B1-9BE06A9BD185}"/>
          </ac:picMkLst>
        </pc:picChg>
        <pc:cxnChg chg="add del">
          <ac:chgData name="Kaithi, Rithish Reddy" userId="S::rithishredkaithi@ufl.edu::22cc4f19-5ece-4b1f-ac81-ece7b5f17d36" providerId="AD" clId="Web-{AFC745BF-2132-4BE6-ADD2-3CCB6F8696D2}" dt="2024-04-12T01:59:54.405" v="16"/>
          <ac:cxnSpMkLst>
            <pc:docMk/>
            <pc:sldMk cId="3627540837" sldId="279"/>
            <ac:cxnSpMk id="22" creationId="{1503BFE4-729B-D9D0-C17B-501E6AF1127A}"/>
          </ac:cxnSpMkLst>
        </pc:cxnChg>
      </pc:sldChg>
      <pc:sldChg chg="addSp delSp modSp new mod setBg">
        <pc:chgData name="Kaithi, Rithish Reddy" userId="S::rithishredkaithi@ufl.edu::22cc4f19-5ece-4b1f-ac81-ece7b5f17d36" providerId="AD" clId="Web-{AFC745BF-2132-4BE6-ADD2-3CCB6F8696D2}" dt="2024-04-12T02:32:53.051" v="76" actId="1076"/>
        <pc:sldMkLst>
          <pc:docMk/>
          <pc:sldMk cId="3598372645" sldId="280"/>
        </pc:sldMkLst>
        <pc:spChg chg="mod">
          <ac:chgData name="Kaithi, Rithish Reddy" userId="S::rithishredkaithi@ufl.edu::22cc4f19-5ece-4b1f-ac81-ece7b5f17d36" providerId="AD" clId="Web-{AFC745BF-2132-4BE6-ADD2-3CCB6F8696D2}" dt="2024-04-12T02:31:25.720" v="68"/>
          <ac:spMkLst>
            <pc:docMk/>
            <pc:sldMk cId="3598372645" sldId="280"/>
            <ac:spMk id="2" creationId="{6B48FD42-D31C-7D39-2B5C-258BF64796CB}"/>
          </ac:spMkLst>
        </pc:spChg>
        <pc:spChg chg="del mod">
          <ac:chgData name="Kaithi, Rithish Reddy" userId="S::rithishredkaithi@ufl.edu::22cc4f19-5ece-4b1f-ac81-ece7b5f17d36" providerId="AD" clId="Web-{AFC745BF-2132-4BE6-ADD2-3CCB6F8696D2}" dt="2024-04-12T02:32:43.317" v="73"/>
          <ac:spMkLst>
            <pc:docMk/>
            <pc:sldMk cId="3598372645" sldId="280"/>
            <ac:spMk id="3" creationId="{50E27D31-DCC8-91B4-8853-3CF68CCFECCC}"/>
          </ac:spMkLst>
        </pc:spChg>
        <pc:spChg chg="add">
          <ac:chgData name="Kaithi, Rithish Reddy" userId="S::rithishredkaithi@ufl.edu::22cc4f19-5ece-4b1f-ac81-ece7b5f17d36" providerId="AD" clId="Web-{AFC745BF-2132-4BE6-ADD2-3CCB6F8696D2}" dt="2024-04-12T02:31:25.720" v="68"/>
          <ac:spMkLst>
            <pc:docMk/>
            <pc:sldMk cId="3598372645" sldId="280"/>
            <ac:spMk id="10" creationId="{B712E947-0734-45F9-9C4F-41114EC3A33E}"/>
          </ac:spMkLst>
        </pc:spChg>
        <pc:spChg chg="add">
          <ac:chgData name="Kaithi, Rithish Reddy" userId="S::rithishredkaithi@ufl.edu::22cc4f19-5ece-4b1f-ac81-ece7b5f17d36" providerId="AD" clId="Web-{AFC745BF-2132-4BE6-ADD2-3CCB6F8696D2}" dt="2024-04-12T02:31:25.720" v="68"/>
          <ac:spMkLst>
            <pc:docMk/>
            <pc:sldMk cId="3598372645" sldId="280"/>
            <ac:spMk id="12" creationId="{5A65989E-BBD5-44D7-AA86-7AFD5D46BBC0}"/>
          </ac:spMkLst>
        </pc:spChg>
        <pc:spChg chg="add">
          <ac:chgData name="Kaithi, Rithish Reddy" userId="S::rithishredkaithi@ufl.edu::22cc4f19-5ece-4b1f-ac81-ece7b5f17d36" providerId="AD" clId="Web-{AFC745BF-2132-4BE6-ADD2-3CCB6F8696D2}" dt="2024-04-12T02:31:25.720" v="68"/>
          <ac:spMkLst>
            <pc:docMk/>
            <pc:sldMk cId="3598372645" sldId="280"/>
            <ac:spMk id="14" creationId="{231A2881-D8D7-4A7D-ACA3-E9F849F853D8}"/>
          </ac:spMkLst>
        </pc:spChg>
        <pc:graphicFrameChg chg="add">
          <ac:chgData name="Kaithi, Rithish Reddy" userId="S::rithishredkaithi@ufl.edu::22cc4f19-5ece-4b1f-ac81-ece7b5f17d36" providerId="AD" clId="Web-{AFC745BF-2132-4BE6-ADD2-3CCB6F8696D2}" dt="2024-04-12T02:32:43.317" v="73"/>
          <ac:graphicFrameMkLst>
            <pc:docMk/>
            <pc:sldMk cId="3598372645" sldId="280"/>
            <ac:graphicFrameMk id="16" creationId="{6EB1D134-C140-F974-7781-75406C0DD1C9}"/>
          </ac:graphicFrameMkLst>
        </pc:graphicFrameChg>
        <pc:picChg chg="add del mod">
          <ac:chgData name="Kaithi, Rithish Reddy" userId="S::rithishredkaithi@ufl.edu::22cc4f19-5ece-4b1f-ac81-ece7b5f17d36" providerId="AD" clId="Web-{AFC745BF-2132-4BE6-ADD2-3CCB6F8696D2}" dt="2024-04-12T02:32:21.816" v="69"/>
          <ac:picMkLst>
            <pc:docMk/>
            <pc:sldMk cId="3598372645" sldId="280"/>
            <ac:picMk id="4" creationId="{4F8BC6C2-7364-ACEE-C498-22965ACBFB4F}"/>
          </ac:picMkLst>
        </pc:picChg>
        <pc:picChg chg="add mod">
          <ac:chgData name="Kaithi, Rithish Reddy" userId="S::rithishredkaithi@ufl.edu::22cc4f19-5ece-4b1f-ac81-ece7b5f17d36" providerId="AD" clId="Web-{AFC745BF-2132-4BE6-ADD2-3CCB6F8696D2}" dt="2024-04-12T02:31:25.720" v="68"/>
          <ac:picMkLst>
            <pc:docMk/>
            <pc:sldMk cId="3598372645" sldId="280"/>
            <ac:picMk id="5" creationId="{57AAC33F-DFA9-2D36-96FA-88068E49A507}"/>
          </ac:picMkLst>
        </pc:picChg>
        <pc:picChg chg="add mod">
          <ac:chgData name="Kaithi, Rithish Reddy" userId="S::rithishredkaithi@ufl.edu::22cc4f19-5ece-4b1f-ac81-ece7b5f17d36" providerId="AD" clId="Web-{AFC745BF-2132-4BE6-ADD2-3CCB6F8696D2}" dt="2024-04-12T02:32:53.051" v="76" actId="1076"/>
          <ac:picMkLst>
            <pc:docMk/>
            <pc:sldMk cId="3598372645" sldId="280"/>
            <ac:picMk id="6" creationId="{F65FCDAC-ECBD-D498-A045-9569AC73339D}"/>
          </ac:picMkLst>
        </pc:picChg>
      </pc:sldChg>
    </pc:docChg>
  </pc:docChgLst>
  <pc:docChgLst>
    <pc:chgData name="Rosen,Jay M" userId="S::jayrosen@ufl.edu::6232dac5-ee89-414a-ac1c-c3399a992350" providerId="AD" clId="Web-{03B57912-5A37-17BC-2C9D-22983096323D}"/>
    <pc:docChg chg="addSld delSld modSld sldOrd addSection modSection">
      <pc:chgData name="Rosen,Jay M" userId="S::jayrosen@ufl.edu::6232dac5-ee89-414a-ac1c-c3399a992350" providerId="AD" clId="Web-{03B57912-5A37-17BC-2C9D-22983096323D}" dt="2024-04-15T00:56:15.981" v="1713" actId="1076"/>
      <pc:docMkLst>
        <pc:docMk/>
      </pc:docMkLst>
      <pc:sldChg chg="addSp delSp modSp">
        <pc:chgData name="Rosen,Jay M" userId="S::jayrosen@ufl.edu::6232dac5-ee89-414a-ac1c-c3399a992350" providerId="AD" clId="Web-{03B57912-5A37-17BC-2C9D-22983096323D}" dt="2024-04-14T18:44:52.437" v="1378" actId="1076"/>
        <pc:sldMkLst>
          <pc:docMk/>
          <pc:sldMk cId="109857222" sldId="256"/>
        </pc:sldMkLst>
        <pc:spChg chg="del">
          <ac:chgData name="Rosen,Jay M" userId="S::jayrosen@ufl.edu::6232dac5-ee89-414a-ac1c-c3399a992350" providerId="AD" clId="Web-{03B57912-5A37-17BC-2C9D-22983096323D}" dt="2024-04-14T18:22:25.256" v="1023"/>
          <ac:spMkLst>
            <pc:docMk/>
            <pc:sldMk cId="109857222" sldId="256"/>
            <ac:spMk id="2" creationId="{00000000-0000-0000-0000-000000000000}"/>
          </ac:spMkLst>
        </pc:spChg>
        <pc:spChg chg="mod">
          <ac:chgData name="Rosen,Jay M" userId="S::jayrosen@ufl.edu::6232dac5-ee89-414a-ac1c-c3399a992350" providerId="AD" clId="Web-{03B57912-5A37-17BC-2C9D-22983096323D}" dt="2024-04-14T18:44:48.687" v="1377" actId="1076"/>
          <ac:spMkLst>
            <pc:docMk/>
            <pc:sldMk cId="109857222" sldId="256"/>
            <ac:spMk id="3" creationId="{00000000-0000-0000-0000-000000000000}"/>
          </ac:spMkLst>
        </pc:spChg>
        <pc:spChg chg="add del mod">
          <ac:chgData name="Rosen,Jay M" userId="S::jayrosen@ufl.edu::6232dac5-ee89-414a-ac1c-c3399a992350" providerId="AD" clId="Web-{03B57912-5A37-17BC-2C9D-22983096323D}" dt="2024-04-14T18:22:30.429" v="1025"/>
          <ac:spMkLst>
            <pc:docMk/>
            <pc:sldMk cId="109857222" sldId="256"/>
            <ac:spMk id="8" creationId="{40D5377C-D482-3F86-B785-50E20EC48ADA}"/>
          </ac:spMkLst>
        </pc:spChg>
        <pc:spChg chg="add mod">
          <ac:chgData name="Rosen,Jay M" userId="S::jayrosen@ufl.edu::6232dac5-ee89-414a-ac1c-c3399a992350" providerId="AD" clId="Web-{03B57912-5A37-17BC-2C9D-22983096323D}" dt="2024-04-14T18:43:55.341" v="1358" actId="20577"/>
          <ac:spMkLst>
            <pc:docMk/>
            <pc:sldMk cId="109857222" sldId="256"/>
            <ac:spMk id="11" creationId="{7BBC53D3-C633-1679-CEC0-F71D066E3B79}"/>
          </ac:spMkLst>
        </pc:spChg>
        <pc:spChg chg="add mod">
          <ac:chgData name="Rosen,Jay M" userId="S::jayrosen@ufl.edu::6232dac5-ee89-414a-ac1c-c3399a992350" providerId="AD" clId="Web-{03B57912-5A37-17BC-2C9D-22983096323D}" dt="2024-04-14T18:44:52.437" v="1378" actId="1076"/>
          <ac:spMkLst>
            <pc:docMk/>
            <pc:sldMk cId="109857222" sldId="256"/>
            <ac:spMk id="12" creationId="{E0C97EAE-37B6-8B58-F8AD-EDD0225E2E07}"/>
          </ac:spMkLst>
        </pc:spChg>
        <pc:spChg chg="add mod">
          <ac:chgData name="Rosen,Jay M" userId="S::jayrosen@ufl.edu::6232dac5-ee89-414a-ac1c-c3399a992350" providerId="AD" clId="Web-{03B57912-5A37-17BC-2C9D-22983096323D}" dt="2024-04-14T18:44:08.998" v="1364" actId="1076"/>
          <ac:spMkLst>
            <pc:docMk/>
            <pc:sldMk cId="109857222" sldId="256"/>
            <ac:spMk id="13" creationId="{5E884785-A70E-4A63-CBAC-B0E31CB57EF7}"/>
          </ac:spMkLst>
        </pc:spChg>
        <pc:spChg chg="add mod">
          <ac:chgData name="Rosen,Jay M" userId="S::jayrosen@ufl.edu::6232dac5-ee89-414a-ac1c-c3399a992350" providerId="AD" clId="Web-{03B57912-5A37-17BC-2C9D-22983096323D}" dt="2024-04-14T18:44:42.656" v="1376" actId="1076"/>
          <ac:spMkLst>
            <pc:docMk/>
            <pc:sldMk cId="109857222" sldId="256"/>
            <ac:spMk id="14" creationId="{E93F6306-19A1-A5BB-5D15-E380043011C6}"/>
          </ac:spMkLst>
        </pc:spChg>
        <pc:picChg chg="add del mod">
          <ac:chgData name="Rosen,Jay M" userId="S::jayrosen@ufl.edu::6232dac5-ee89-414a-ac1c-c3399a992350" providerId="AD" clId="Web-{03B57912-5A37-17BC-2C9D-22983096323D}" dt="2024-04-14T18:24:06.588" v="1032"/>
          <ac:picMkLst>
            <pc:docMk/>
            <pc:sldMk cId="109857222" sldId="256"/>
            <ac:picMk id="4" creationId="{08994273-D927-5ED9-C950-A5482545A99C}"/>
          </ac:picMkLst>
        </pc:picChg>
        <pc:picChg chg="mod">
          <ac:chgData name="Rosen,Jay M" userId="S::jayrosen@ufl.edu::6232dac5-ee89-414a-ac1c-c3399a992350" providerId="AD" clId="Web-{03B57912-5A37-17BC-2C9D-22983096323D}" dt="2024-04-14T18:43:16.527" v="1335" actId="1076"/>
          <ac:picMkLst>
            <pc:docMk/>
            <pc:sldMk cId="109857222" sldId="256"/>
            <ac:picMk id="5" creationId="{4FE4D9A8-16E6-7C9F-5DD2-D93718611B0D}"/>
          </ac:picMkLst>
        </pc:picChg>
        <pc:picChg chg="add mod">
          <ac:chgData name="Rosen,Jay M" userId="S::jayrosen@ufl.edu::6232dac5-ee89-414a-ac1c-c3399a992350" providerId="AD" clId="Web-{03B57912-5A37-17BC-2C9D-22983096323D}" dt="2024-04-14T18:25:19.529" v="1072" actId="1076"/>
          <ac:picMkLst>
            <pc:docMk/>
            <pc:sldMk cId="109857222" sldId="256"/>
            <ac:picMk id="9" creationId="{5D1C413A-BD8C-A15A-557D-441E1CC70915}"/>
          </ac:picMkLst>
        </pc:picChg>
        <pc:picChg chg="add del mod">
          <ac:chgData name="Rosen,Jay M" userId="S::jayrosen@ufl.edu::6232dac5-ee89-414a-ac1c-c3399a992350" providerId="AD" clId="Web-{03B57912-5A37-17BC-2C9D-22983096323D}" dt="2024-04-14T18:24:47.465" v="1047"/>
          <ac:picMkLst>
            <pc:docMk/>
            <pc:sldMk cId="109857222" sldId="256"/>
            <ac:picMk id="10" creationId="{DE56E4E9-BA89-B773-B1C1-0831FF58A2F5}"/>
          </ac:picMkLst>
        </pc:picChg>
      </pc:sldChg>
      <pc:sldChg chg="modSp">
        <pc:chgData name="Rosen,Jay M" userId="S::jayrosen@ufl.edu::6232dac5-ee89-414a-ac1c-c3399a992350" providerId="AD" clId="Web-{03B57912-5A37-17BC-2C9D-22983096323D}" dt="2024-04-15T00:54:59.010" v="1680" actId="20577"/>
        <pc:sldMkLst>
          <pc:docMk/>
          <pc:sldMk cId="4266394461" sldId="257"/>
        </pc:sldMkLst>
        <pc:spChg chg="mod">
          <ac:chgData name="Rosen,Jay M" userId="S::jayrosen@ufl.edu::6232dac5-ee89-414a-ac1c-c3399a992350" providerId="AD" clId="Web-{03B57912-5A37-17BC-2C9D-22983096323D}" dt="2024-04-15T00:53:50.351" v="1619" actId="1076"/>
          <ac:spMkLst>
            <pc:docMk/>
            <pc:sldMk cId="4266394461" sldId="257"/>
            <ac:spMk id="2" creationId="{E514DF13-0C5C-C955-F8B3-45099EC80718}"/>
          </ac:spMkLst>
        </pc:spChg>
        <pc:spChg chg="mod">
          <ac:chgData name="Rosen,Jay M" userId="S::jayrosen@ufl.edu::6232dac5-ee89-414a-ac1c-c3399a992350" providerId="AD" clId="Web-{03B57912-5A37-17BC-2C9D-22983096323D}" dt="2024-04-15T00:54:59.010" v="1680" actId="20577"/>
          <ac:spMkLst>
            <pc:docMk/>
            <pc:sldMk cId="4266394461" sldId="257"/>
            <ac:spMk id="5" creationId="{118D85BF-D190-0AC7-9543-2C3067A26706}"/>
          </ac:spMkLst>
        </pc:spChg>
      </pc:sldChg>
      <pc:sldChg chg="addSp delSp modSp ord">
        <pc:chgData name="Rosen,Jay M" userId="S::jayrosen@ufl.edu::6232dac5-ee89-414a-ac1c-c3399a992350" providerId="AD" clId="Web-{03B57912-5A37-17BC-2C9D-22983096323D}" dt="2024-04-14T18:39:54.239" v="1260"/>
        <pc:sldMkLst>
          <pc:docMk/>
          <pc:sldMk cId="3062925899" sldId="264"/>
        </pc:sldMkLst>
        <pc:picChg chg="del">
          <ac:chgData name="Rosen,Jay M" userId="S::jayrosen@ufl.edu::6232dac5-ee89-414a-ac1c-c3399a992350" providerId="AD" clId="Web-{03B57912-5A37-17BC-2C9D-22983096323D}" dt="2024-04-14T18:13:38.591" v="955"/>
          <ac:picMkLst>
            <pc:docMk/>
            <pc:sldMk cId="3062925899" sldId="264"/>
            <ac:picMk id="26" creationId="{5205890E-D07F-D2DA-FAA8-AED9E31A3159}"/>
          </ac:picMkLst>
        </pc:picChg>
        <pc:picChg chg="add del mod">
          <ac:chgData name="Rosen,Jay M" userId="S::jayrosen@ufl.edu::6232dac5-ee89-414a-ac1c-c3399a992350" providerId="AD" clId="Web-{03B57912-5A37-17BC-2C9D-22983096323D}" dt="2024-04-14T18:15:50.112" v="963"/>
          <ac:picMkLst>
            <pc:docMk/>
            <pc:sldMk cId="3062925899" sldId="264"/>
            <ac:picMk id="59" creationId="{D2ED3E4C-E9CC-5393-FC1A-C00098E96A9A}"/>
          </ac:picMkLst>
        </pc:picChg>
        <pc:picChg chg="add del mod">
          <ac:chgData name="Rosen,Jay M" userId="S::jayrosen@ufl.edu::6232dac5-ee89-414a-ac1c-c3399a992350" providerId="AD" clId="Web-{03B57912-5A37-17BC-2C9D-22983096323D}" dt="2024-04-14T18:16:59.739" v="972"/>
          <ac:picMkLst>
            <pc:docMk/>
            <pc:sldMk cId="3062925899" sldId="264"/>
            <ac:picMk id="102" creationId="{22FD2F13-2939-4702-4841-E1C8ADFFB9C2}"/>
          </ac:picMkLst>
        </pc:picChg>
        <pc:picChg chg="add mod">
          <ac:chgData name="Rosen,Jay M" userId="S::jayrosen@ufl.edu::6232dac5-ee89-414a-ac1c-c3399a992350" providerId="AD" clId="Web-{03B57912-5A37-17BC-2C9D-22983096323D}" dt="2024-04-14T18:25:39.654" v="1075" actId="1076"/>
          <ac:picMkLst>
            <pc:docMk/>
            <pc:sldMk cId="3062925899" sldId="264"/>
            <ac:picMk id="103" creationId="{9717DE0E-A822-6FC4-A314-648B58189AB5}"/>
          </ac:picMkLst>
        </pc:picChg>
        <pc:picChg chg="add del mod">
          <ac:chgData name="Rosen,Jay M" userId="S::jayrosen@ufl.edu::6232dac5-ee89-414a-ac1c-c3399a992350" providerId="AD" clId="Web-{03B57912-5A37-17BC-2C9D-22983096323D}" dt="2024-04-14T18:39:54.239" v="1260"/>
          <ac:picMkLst>
            <pc:docMk/>
            <pc:sldMk cId="3062925899" sldId="264"/>
            <ac:picMk id="104" creationId="{C7E41A64-1E1C-7126-0A6F-4AF90FBBE044}"/>
          </ac:picMkLst>
        </pc:picChg>
      </pc:sldChg>
      <pc:sldChg chg="addSp delSp modSp ord">
        <pc:chgData name="Rosen,Jay M" userId="S::jayrosen@ufl.edu::6232dac5-ee89-414a-ac1c-c3399a992350" providerId="AD" clId="Web-{03B57912-5A37-17BC-2C9D-22983096323D}" dt="2024-04-14T18:41:40.852" v="1296" actId="1076"/>
        <pc:sldMkLst>
          <pc:docMk/>
          <pc:sldMk cId="1066968318" sldId="265"/>
        </pc:sldMkLst>
        <pc:spChg chg="mod">
          <ac:chgData name="Rosen,Jay M" userId="S::jayrosen@ufl.edu::6232dac5-ee89-414a-ac1c-c3399a992350" providerId="AD" clId="Web-{03B57912-5A37-17BC-2C9D-22983096323D}" dt="2024-04-14T18:41:39.102" v="1295" actId="1076"/>
          <ac:spMkLst>
            <pc:docMk/>
            <pc:sldMk cId="1066968318" sldId="265"/>
            <ac:spMk id="2" creationId="{9BFFA79A-BFFE-8C8D-A627-ACF995CCC411}"/>
          </ac:spMkLst>
        </pc:spChg>
        <pc:spChg chg="del">
          <ac:chgData name="Rosen,Jay M" userId="S::jayrosen@ufl.edu::6232dac5-ee89-414a-ac1c-c3399a992350" providerId="AD" clId="Web-{03B57912-5A37-17BC-2C9D-22983096323D}" dt="2024-04-14T18:40:08.317" v="1266"/>
          <ac:spMkLst>
            <pc:docMk/>
            <pc:sldMk cId="1066968318" sldId="265"/>
            <ac:spMk id="5" creationId="{7AAC35D6-3F2D-F35B-F11E-643F69E5C7CA}"/>
          </ac:spMkLst>
        </pc:spChg>
        <pc:spChg chg="mod">
          <ac:chgData name="Rosen,Jay M" userId="S::jayrosen@ufl.edu::6232dac5-ee89-414a-ac1c-c3399a992350" providerId="AD" clId="Web-{03B57912-5A37-17BC-2C9D-22983096323D}" dt="2024-04-14T18:41:21.867" v="1290" actId="20577"/>
          <ac:spMkLst>
            <pc:docMk/>
            <pc:sldMk cId="1066968318" sldId="265"/>
            <ac:spMk id="6" creationId="{2201E3D1-D06C-3AE1-3643-603C28D48E7A}"/>
          </ac:spMkLst>
        </pc:spChg>
        <pc:picChg chg="add del mod">
          <ac:chgData name="Rosen,Jay M" userId="S::jayrosen@ufl.edu::6232dac5-ee89-414a-ac1c-c3399a992350" providerId="AD" clId="Web-{03B57912-5A37-17BC-2C9D-22983096323D}" dt="2024-04-14T18:40:07.067" v="1265"/>
          <ac:picMkLst>
            <pc:docMk/>
            <pc:sldMk cId="1066968318" sldId="265"/>
            <ac:picMk id="4" creationId="{78A24EB1-9431-C1C0-969D-D8F9725CABBF}"/>
          </ac:picMkLst>
        </pc:picChg>
        <pc:picChg chg="add mod">
          <ac:chgData name="Rosen,Jay M" userId="S::jayrosen@ufl.edu::6232dac5-ee89-414a-ac1c-c3399a992350" providerId="AD" clId="Web-{03B57912-5A37-17BC-2C9D-22983096323D}" dt="2024-04-14T18:41:40.852" v="1296" actId="1076"/>
          <ac:picMkLst>
            <pc:docMk/>
            <pc:sldMk cId="1066968318" sldId="265"/>
            <ac:picMk id="7" creationId="{0E2AA9EE-313E-B434-E78E-63854683CA3E}"/>
          </ac:picMkLst>
        </pc:picChg>
      </pc:sldChg>
      <pc:sldChg chg="modSp ord">
        <pc:chgData name="Rosen,Jay M" userId="S::jayrosen@ufl.edu::6232dac5-ee89-414a-ac1c-c3399a992350" providerId="AD" clId="Web-{03B57912-5A37-17BC-2C9D-22983096323D}" dt="2024-04-14T18:47:24.568" v="1386" actId="20577"/>
        <pc:sldMkLst>
          <pc:docMk/>
          <pc:sldMk cId="2715228821" sldId="266"/>
        </pc:sldMkLst>
        <pc:spChg chg="mod">
          <ac:chgData name="Rosen,Jay M" userId="S::jayrosen@ufl.edu::6232dac5-ee89-414a-ac1c-c3399a992350" providerId="AD" clId="Web-{03B57912-5A37-17BC-2C9D-22983096323D}" dt="2024-04-14T18:35:37.772" v="1203" actId="20577"/>
          <ac:spMkLst>
            <pc:docMk/>
            <pc:sldMk cId="2715228821" sldId="266"/>
            <ac:spMk id="2" creationId="{B2536648-834D-8F28-8795-226845AD7710}"/>
          </ac:spMkLst>
        </pc:spChg>
        <pc:spChg chg="mod">
          <ac:chgData name="Rosen,Jay M" userId="S::jayrosen@ufl.edu::6232dac5-ee89-414a-ac1c-c3399a992350" providerId="AD" clId="Web-{03B57912-5A37-17BC-2C9D-22983096323D}" dt="2024-04-14T18:47:24.568" v="1386" actId="20577"/>
          <ac:spMkLst>
            <pc:docMk/>
            <pc:sldMk cId="2715228821" sldId="266"/>
            <ac:spMk id="3" creationId="{E6A16CFD-D366-E0DD-5723-33F596265AA7}"/>
          </ac:spMkLst>
        </pc:spChg>
      </pc:sldChg>
      <pc:sldChg chg="modSp ord">
        <pc:chgData name="Rosen,Jay M" userId="S::jayrosen@ufl.edu::6232dac5-ee89-414a-ac1c-c3399a992350" providerId="AD" clId="Web-{03B57912-5A37-17BC-2C9D-22983096323D}" dt="2024-04-14T18:47:19.318" v="1385" actId="1076"/>
        <pc:sldMkLst>
          <pc:docMk/>
          <pc:sldMk cId="1279639933" sldId="267"/>
        </pc:sldMkLst>
        <pc:spChg chg="mod">
          <ac:chgData name="Rosen,Jay M" userId="S::jayrosen@ufl.edu::6232dac5-ee89-414a-ac1c-c3399a992350" providerId="AD" clId="Web-{03B57912-5A37-17BC-2C9D-22983096323D}" dt="2024-04-14T18:35:33.678" v="1201" actId="20577"/>
          <ac:spMkLst>
            <pc:docMk/>
            <pc:sldMk cId="1279639933" sldId="267"/>
            <ac:spMk id="2" creationId="{AC801652-4EA2-7643-6C73-0BE8CE6172EE}"/>
          </ac:spMkLst>
        </pc:spChg>
        <pc:spChg chg="mod">
          <ac:chgData name="Rosen,Jay M" userId="S::jayrosen@ufl.edu::6232dac5-ee89-414a-ac1c-c3399a992350" providerId="AD" clId="Web-{03B57912-5A37-17BC-2C9D-22983096323D}" dt="2024-04-14T18:47:19.318" v="1385" actId="1076"/>
          <ac:spMkLst>
            <pc:docMk/>
            <pc:sldMk cId="1279639933" sldId="267"/>
            <ac:spMk id="5" creationId="{A22AD144-FDAD-5272-F30E-D370FD256A24}"/>
          </ac:spMkLst>
        </pc:spChg>
      </pc:sldChg>
      <pc:sldChg chg="addSp delSp modSp mod ord setBg">
        <pc:chgData name="Rosen,Jay M" userId="S::jayrosen@ufl.edu::6232dac5-ee89-414a-ac1c-c3399a992350" providerId="AD" clId="Web-{03B57912-5A37-17BC-2C9D-22983096323D}" dt="2024-04-14T18:31:52.465" v="1182" actId="1076"/>
        <pc:sldMkLst>
          <pc:docMk/>
          <pc:sldMk cId="2631621186" sldId="268"/>
        </pc:sldMkLst>
        <pc:spChg chg="mod">
          <ac:chgData name="Rosen,Jay M" userId="S::jayrosen@ufl.edu::6232dac5-ee89-414a-ac1c-c3399a992350" providerId="AD" clId="Web-{03B57912-5A37-17BC-2C9D-22983096323D}" dt="2024-04-14T18:15:34.580" v="961" actId="14100"/>
          <ac:spMkLst>
            <pc:docMk/>
            <pc:sldMk cId="2631621186" sldId="268"/>
            <ac:spMk id="2" creationId="{7DA78373-7521-ABC6-9480-AD970DDB0AF2}"/>
          </ac:spMkLst>
        </pc:spChg>
        <pc:spChg chg="add mod">
          <ac:chgData name="Rosen,Jay M" userId="S::jayrosen@ufl.edu::6232dac5-ee89-414a-ac1c-c3399a992350" providerId="AD" clId="Web-{03B57912-5A37-17BC-2C9D-22983096323D}" dt="2024-04-14T18:15:30.611" v="960"/>
          <ac:spMkLst>
            <pc:docMk/>
            <pc:sldMk cId="2631621186" sldId="268"/>
            <ac:spMk id="24" creationId="{3BAD4D70-67A8-0581-215A-4DD3B7087536}"/>
          </ac:spMkLst>
        </pc:spChg>
        <pc:spChg chg="add del ord">
          <ac:chgData name="Rosen,Jay M" userId="S::jayrosen@ufl.edu::6232dac5-ee89-414a-ac1c-c3399a992350" providerId="AD" clId="Web-{03B57912-5A37-17BC-2C9D-22983096323D}" dt="2024-04-14T18:19:00.119" v="996"/>
          <ac:spMkLst>
            <pc:docMk/>
            <pc:sldMk cId="2631621186" sldId="268"/>
            <ac:spMk id="28" creationId="{BCED5C10-D65D-A88E-0526-92ED7C52A292}"/>
          </ac:spMkLst>
        </pc:spChg>
        <pc:spChg chg="add del mod ord">
          <ac:chgData name="Rosen,Jay M" userId="S::jayrosen@ufl.edu::6232dac5-ee89-414a-ac1c-c3399a992350" providerId="AD" clId="Web-{03B57912-5A37-17BC-2C9D-22983096323D}" dt="2024-04-14T18:26:46.735" v="1079"/>
          <ac:spMkLst>
            <pc:docMk/>
            <pc:sldMk cId="2631621186" sldId="268"/>
            <ac:spMk id="29" creationId="{94571039-D363-A55D-317E-F95C7519BBA7}"/>
          </ac:spMkLst>
        </pc:spChg>
        <pc:spChg chg="add">
          <ac:chgData name="Rosen,Jay M" userId="S::jayrosen@ufl.edu::6232dac5-ee89-414a-ac1c-c3399a992350" providerId="AD" clId="Web-{03B57912-5A37-17BC-2C9D-22983096323D}" dt="2024-04-14T18:15:30.611" v="960"/>
          <ac:spMkLst>
            <pc:docMk/>
            <pc:sldMk cId="2631621186" sldId="268"/>
            <ac:spMk id="30" creationId="{C0763A76-9F1C-4FC5-82B7-DD475DA461B2}"/>
          </ac:spMkLst>
        </pc:spChg>
        <pc:spChg chg="add">
          <ac:chgData name="Rosen,Jay M" userId="S::jayrosen@ufl.edu::6232dac5-ee89-414a-ac1c-c3399a992350" providerId="AD" clId="Web-{03B57912-5A37-17BC-2C9D-22983096323D}" dt="2024-04-14T18:15:30.611" v="960"/>
          <ac:spMkLst>
            <pc:docMk/>
            <pc:sldMk cId="2631621186" sldId="268"/>
            <ac:spMk id="32" creationId="{E81BF4F6-F2CF-4984-9D14-D6966D92F99F}"/>
          </ac:spMkLst>
        </pc:spChg>
        <pc:graphicFrameChg chg="del modGraphic">
          <ac:chgData name="Rosen,Jay M" userId="S::jayrosen@ufl.edu::6232dac5-ee89-414a-ac1c-c3399a992350" providerId="AD" clId="Web-{03B57912-5A37-17BC-2C9D-22983096323D}" dt="2024-04-14T17:59:27.887" v="521"/>
          <ac:graphicFrameMkLst>
            <pc:docMk/>
            <pc:sldMk cId="2631621186" sldId="268"/>
            <ac:graphicFrameMk id="9" creationId="{E1BEAED5-381F-ECE0-FCEB-7E38526DD553}"/>
          </ac:graphicFrameMkLst>
        </pc:graphicFrameChg>
        <pc:picChg chg="del">
          <ac:chgData name="Rosen,Jay M" userId="S::jayrosen@ufl.edu::6232dac5-ee89-414a-ac1c-c3399a992350" providerId="AD" clId="Web-{03B57912-5A37-17BC-2C9D-22983096323D}" dt="2024-04-14T18:10:51.304" v="954"/>
          <ac:picMkLst>
            <pc:docMk/>
            <pc:sldMk cId="2631621186" sldId="268"/>
            <ac:picMk id="7" creationId="{7FA23649-A8E6-3BD9-FBFC-BE80A0DF714F}"/>
          </ac:picMkLst>
        </pc:picChg>
        <pc:picChg chg="add del mod">
          <ac:chgData name="Rosen,Jay M" userId="S::jayrosen@ufl.edu::6232dac5-ee89-414a-ac1c-c3399a992350" providerId="AD" clId="Web-{03B57912-5A37-17BC-2C9D-22983096323D}" dt="2024-04-14T18:18:00.382" v="978"/>
          <ac:picMkLst>
            <pc:docMk/>
            <pc:sldMk cId="2631621186" sldId="268"/>
            <ac:picMk id="25" creationId="{DA7B46FF-87BF-6EBE-A2A1-BF5AF5E1E78D}"/>
          </ac:picMkLst>
        </pc:picChg>
        <pc:picChg chg="add del mod">
          <ac:chgData name="Rosen,Jay M" userId="S::jayrosen@ufl.edu::6232dac5-ee89-414a-ac1c-c3399a992350" providerId="AD" clId="Web-{03B57912-5A37-17BC-2C9D-22983096323D}" dt="2024-04-14T18:26:29.516" v="1076"/>
          <ac:picMkLst>
            <pc:docMk/>
            <pc:sldMk cId="2631621186" sldId="268"/>
            <ac:picMk id="26" creationId="{A2A3BC05-0217-6D91-F50D-885C8AC4C391}"/>
          </ac:picMkLst>
        </pc:picChg>
        <pc:picChg chg="add del mod">
          <ac:chgData name="Rosen,Jay M" userId="S::jayrosen@ufl.edu::6232dac5-ee89-414a-ac1c-c3399a992350" providerId="AD" clId="Web-{03B57912-5A37-17BC-2C9D-22983096323D}" dt="2024-04-14T18:26:30.141" v="1077"/>
          <ac:picMkLst>
            <pc:docMk/>
            <pc:sldMk cId="2631621186" sldId="268"/>
            <ac:picMk id="27" creationId="{2203B6A9-886F-3EEB-264F-AE1C52DCFA28}"/>
          </ac:picMkLst>
        </pc:picChg>
        <pc:picChg chg="add mod modCrop">
          <ac:chgData name="Rosen,Jay M" userId="S::jayrosen@ufl.edu::6232dac5-ee89-414a-ac1c-c3399a992350" providerId="AD" clId="Web-{03B57912-5A37-17BC-2C9D-22983096323D}" dt="2024-04-14T18:31:21.776" v="1175" actId="1076"/>
          <ac:picMkLst>
            <pc:docMk/>
            <pc:sldMk cId="2631621186" sldId="268"/>
            <ac:picMk id="31" creationId="{57363FA3-39E8-1C99-6A04-E002015F5FFB}"/>
          </ac:picMkLst>
        </pc:picChg>
        <pc:picChg chg="add mod">
          <ac:chgData name="Rosen,Jay M" userId="S::jayrosen@ufl.edu::6232dac5-ee89-414a-ac1c-c3399a992350" providerId="AD" clId="Web-{03B57912-5A37-17BC-2C9D-22983096323D}" dt="2024-04-14T18:31:52.465" v="1182" actId="1076"/>
          <ac:picMkLst>
            <pc:docMk/>
            <pc:sldMk cId="2631621186" sldId="268"/>
            <ac:picMk id="33" creationId="{2F59924E-1B92-CEE9-4419-C16E047A7AC7}"/>
          </ac:picMkLst>
        </pc:picChg>
      </pc:sldChg>
      <pc:sldChg chg="addCm modCm">
        <pc:chgData name="Rosen,Jay M" userId="S::jayrosen@ufl.edu::6232dac5-ee89-414a-ac1c-c3399a992350" providerId="AD" clId="Web-{03B57912-5A37-17BC-2C9D-22983096323D}" dt="2024-04-14T17:38:51.075" v="3"/>
        <pc:sldMkLst>
          <pc:docMk/>
          <pc:sldMk cId="1933373620" sldId="271"/>
        </pc:sldMkLst>
        <pc:extLst>
          <p:ext xmlns:p="http://schemas.openxmlformats.org/presentationml/2006/main" uri="{D6D511B9-2390-475A-947B-AFAB55BFBCF1}">
            <pc226:cmChg xmlns:pc226="http://schemas.microsoft.com/office/powerpoint/2022/06/main/command" chg="add">
              <pc226:chgData name="Rosen,Jay M" userId="S::jayrosen@ufl.edu::6232dac5-ee89-414a-ac1c-c3399a992350" providerId="AD" clId="Web-{03B57912-5A37-17BC-2C9D-22983096323D}" dt="2024-04-14T17:38:51.075" v="3"/>
              <pc2:cmMkLst xmlns:pc2="http://schemas.microsoft.com/office/powerpoint/2019/9/main/command">
                <pc:docMk/>
                <pc:sldMk cId="1933373620" sldId="271"/>
                <pc2:cmMk id="{8EE69BF2-8F4F-4B2D-9278-324C90F5E5A0}"/>
              </pc2:cmMkLst>
              <pc226:cmRplyChg chg="add">
                <pc226:chgData name="Rosen,Jay M" userId="S::jayrosen@ufl.edu::6232dac5-ee89-414a-ac1c-c3399a992350" providerId="AD" clId="Web-{03B57912-5A37-17BC-2C9D-22983096323D}" dt="2024-04-14T17:38:51.075" v="3"/>
                <pc2:cmRplyMkLst xmlns:pc2="http://schemas.microsoft.com/office/powerpoint/2019/9/main/command">
                  <pc:docMk/>
                  <pc:sldMk cId="1933373620" sldId="271"/>
                  <pc2:cmMk id="{8EE69BF2-8F4F-4B2D-9278-324C90F5E5A0}"/>
                  <pc2:cmRplyMk id="{8F2DA9B0-FEAA-4ED4-AA0A-19B1902A3610}"/>
                </pc2:cmRplyMkLst>
              </pc226:cmRplyChg>
            </pc226:cmChg>
          </p:ext>
        </pc:extLst>
      </pc:sldChg>
      <pc:sldChg chg="ord">
        <pc:chgData name="Rosen,Jay M" userId="S::jayrosen@ufl.edu::6232dac5-ee89-414a-ac1c-c3399a992350" providerId="AD" clId="Web-{03B57912-5A37-17BC-2C9D-22983096323D}" dt="2024-04-14T17:42:06.036" v="29"/>
        <pc:sldMkLst>
          <pc:docMk/>
          <pc:sldMk cId="2608378993" sldId="272"/>
        </pc:sldMkLst>
      </pc:sldChg>
      <pc:sldChg chg="ord">
        <pc:chgData name="Rosen,Jay M" userId="S::jayrosen@ufl.edu::6232dac5-ee89-414a-ac1c-c3399a992350" providerId="AD" clId="Web-{03B57912-5A37-17BC-2C9D-22983096323D}" dt="2024-04-14T17:42:29.552" v="31"/>
        <pc:sldMkLst>
          <pc:docMk/>
          <pc:sldMk cId="860357164" sldId="275"/>
        </pc:sldMkLst>
      </pc:sldChg>
      <pc:sldChg chg="addSp delSp modSp">
        <pc:chgData name="Rosen,Jay M" userId="S::jayrosen@ufl.edu::6232dac5-ee89-414a-ac1c-c3399a992350" providerId="AD" clId="Web-{03B57912-5A37-17BC-2C9D-22983096323D}" dt="2024-04-14T18:46:44.269" v="1379"/>
        <pc:sldMkLst>
          <pc:docMk/>
          <pc:sldMk cId="3627540837" sldId="279"/>
        </pc:sldMkLst>
        <pc:picChg chg="del">
          <ac:chgData name="Rosen,Jay M" userId="S::jayrosen@ufl.edu::6232dac5-ee89-414a-ac1c-c3399a992350" providerId="AD" clId="Web-{03B57912-5A37-17BC-2C9D-22983096323D}" dt="2024-04-14T18:46:44.269" v="1379"/>
          <ac:picMkLst>
            <pc:docMk/>
            <pc:sldMk cId="3627540837" sldId="279"/>
            <ac:picMk id="5" creationId="{E973E782-3DB6-AACB-800E-0C78E251FAD5}"/>
          </ac:picMkLst>
        </pc:picChg>
        <pc:picChg chg="add del mod">
          <ac:chgData name="Rosen,Jay M" userId="S::jayrosen@ufl.edu::6232dac5-ee89-414a-ac1c-c3399a992350" providerId="AD" clId="Web-{03B57912-5A37-17BC-2C9D-22983096323D}" dt="2024-04-14T18:34:55.411" v="1195"/>
          <ac:picMkLst>
            <pc:docMk/>
            <pc:sldMk cId="3627540837" sldId="279"/>
            <ac:picMk id="7" creationId="{78DF755C-1112-929F-2B12-1A810A258AFD}"/>
          </ac:picMkLst>
        </pc:picChg>
      </pc:sldChg>
      <pc:sldChg chg="ord">
        <pc:chgData name="Rosen,Jay M" userId="S::jayrosen@ufl.edu::6232dac5-ee89-414a-ac1c-c3399a992350" providerId="AD" clId="Web-{03B57912-5A37-17BC-2C9D-22983096323D}" dt="2024-04-14T17:41:14.518" v="24"/>
        <pc:sldMkLst>
          <pc:docMk/>
          <pc:sldMk cId="3598372645" sldId="280"/>
        </pc:sldMkLst>
      </pc:sldChg>
      <pc:sldChg chg="addCm">
        <pc:chgData name="Rosen,Jay M" userId="S::jayrosen@ufl.edu::6232dac5-ee89-414a-ac1c-c3399a992350" providerId="AD" clId="Web-{03B57912-5A37-17BC-2C9D-22983096323D}" dt="2024-04-14T17:38:44.903" v="2"/>
        <pc:sldMkLst>
          <pc:docMk/>
          <pc:sldMk cId="3944289381" sldId="285"/>
        </pc:sldMkLst>
        <pc:extLst>
          <p:ext xmlns:p="http://schemas.openxmlformats.org/presentationml/2006/main" uri="{D6D511B9-2390-475A-947B-AFAB55BFBCF1}">
            <pc226:cmChg xmlns:pc226="http://schemas.microsoft.com/office/powerpoint/2022/06/main/command" chg="add">
              <pc226:chgData name="Rosen,Jay M" userId="S::jayrosen@ufl.edu::6232dac5-ee89-414a-ac1c-c3399a992350" providerId="AD" clId="Web-{03B57912-5A37-17BC-2C9D-22983096323D}" dt="2024-04-14T17:38:44.903" v="2"/>
              <pc2:cmMkLst xmlns:pc2="http://schemas.microsoft.com/office/powerpoint/2019/9/main/command">
                <pc:docMk/>
                <pc:sldMk cId="3944289381" sldId="285"/>
                <pc2:cmMk id="{AF6E108B-2C14-4EF2-898E-B8F981FA3151}"/>
              </pc2:cmMkLst>
            </pc226:cmChg>
          </p:ext>
        </pc:extLst>
      </pc:sldChg>
      <pc:sldChg chg="addCm">
        <pc:chgData name="Rosen,Jay M" userId="S::jayrosen@ufl.edu::6232dac5-ee89-414a-ac1c-c3399a992350" providerId="AD" clId="Web-{03B57912-5A37-17BC-2C9D-22983096323D}" dt="2024-04-14T17:38:39.575" v="1"/>
        <pc:sldMkLst>
          <pc:docMk/>
          <pc:sldMk cId="3772369045" sldId="286"/>
        </pc:sldMkLst>
        <pc:extLst>
          <p:ext xmlns:p="http://schemas.openxmlformats.org/presentationml/2006/main" uri="{D6D511B9-2390-475A-947B-AFAB55BFBCF1}">
            <pc226:cmChg xmlns:pc226="http://schemas.microsoft.com/office/powerpoint/2022/06/main/command" chg="add">
              <pc226:chgData name="Rosen,Jay M" userId="S::jayrosen@ufl.edu::6232dac5-ee89-414a-ac1c-c3399a992350" providerId="AD" clId="Web-{03B57912-5A37-17BC-2C9D-22983096323D}" dt="2024-04-14T17:38:39.575" v="1"/>
              <pc2:cmMkLst xmlns:pc2="http://schemas.microsoft.com/office/powerpoint/2019/9/main/command">
                <pc:docMk/>
                <pc:sldMk cId="3772369045" sldId="286"/>
                <pc2:cmMk id="{84E11C48-CDDF-4C58-A9DC-41878BBFF765}"/>
              </pc2:cmMkLst>
            </pc226:cmChg>
          </p:ext>
        </pc:extLst>
      </pc:sldChg>
      <pc:sldChg chg="addCm">
        <pc:chgData name="Rosen,Jay M" userId="S::jayrosen@ufl.edu::6232dac5-ee89-414a-ac1c-c3399a992350" providerId="AD" clId="Web-{03B57912-5A37-17BC-2C9D-22983096323D}" dt="2024-04-14T18:34:25.816" v="1191"/>
        <pc:sldMkLst>
          <pc:docMk/>
          <pc:sldMk cId="2618099423" sldId="287"/>
        </pc:sldMkLst>
        <pc:extLst>
          <p:ext xmlns:p="http://schemas.openxmlformats.org/presentationml/2006/main" uri="{D6D511B9-2390-475A-947B-AFAB55BFBCF1}">
            <pc226:cmChg xmlns:pc226="http://schemas.microsoft.com/office/powerpoint/2022/06/main/command" chg="add">
              <pc226:chgData name="Rosen,Jay M" userId="S::jayrosen@ufl.edu::6232dac5-ee89-414a-ac1c-c3399a992350" providerId="AD" clId="Web-{03B57912-5A37-17BC-2C9D-22983096323D}" dt="2024-04-14T18:34:25.816" v="1191"/>
              <pc2:cmMkLst xmlns:pc2="http://schemas.microsoft.com/office/powerpoint/2019/9/main/command">
                <pc:docMk/>
                <pc:sldMk cId="2618099423" sldId="287"/>
                <pc2:cmMk id="{3487E18D-9120-4EE8-B884-22E23E11A7F7}"/>
              </pc2:cmMkLst>
            </pc226:cmChg>
          </p:ext>
        </pc:extLst>
      </pc:sldChg>
      <pc:sldChg chg="addCm">
        <pc:chgData name="Rosen,Jay M" userId="S::jayrosen@ufl.edu::6232dac5-ee89-414a-ac1c-c3399a992350" providerId="AD" clId="Web-{03B57912-5A37-17BC-2C9D-22983096323D}" dt="2024-04-14T18:34:14.847" v="1190"/>
        <pc:sldMkLst>
          <pc:docMk/>
          <pc:sldMk cId="2124926909" sldId="288"/>
        </pc:sldMkLst>
        <pc:extLst>
          <p:ext xmlns:p="http://schemas.openxmlformats.org/presentationml/2006/main" uri="{D6D511B9-2390-475A-947B-AFAB55BFBCF1}">
            <pc226:cmChg xmlns:pc226="http://schemas.microsoft.com/office/powerpoint/2022/06/main/command" chg="add">
              <pc226:chgData name="Rosen,Jay M" userId="S::jayrosen@ufl.edu::6232dac5-ee89-414a-ac1c-c3399a992350" providerId="AD" clId="Web-{03B57912-5A37-17BC-2C9D-22983096323D}" dt="2024-04-14T18:34:14.847" v="1190"/>
              <pc2:cmMkLst xmlns:pc2="http://schemas.microsoft.com/office/powerpoint/2019/9/main/command">
                <pc:docMk/>
                <pc:sldMk cId="2124926909" sldId="288"/>
                <pc2:cmMk id="{2567ED9A-72F3-47D1-BD05-97F516F1C646}"/>
              </pc2:cmMkLst>
            </pc226:cmChg>
          </p:ext>
        </pc:extLst>
      </pc:sldChg>
      <pc:sldChg chg="addSp delSp modSp new ord">
        <pc:chgData name="Rosen,Jay M" userId="S::jayrosen@ufl.edu::6232dac5-ee89-414a-ac1c-c3399a992350" providerId="AD" clId="Web-{03B57912-5A37-17BC-2C9D-22983096323D}" dt="2024-04-14T17:55:36.129" v="424" actId="20577"/>
        <pc:sldMkLst>
          <pc:docMk/>
          <pc:sldMk cId="3547602480" sldId="289"/>
        </pc:sldMkLst>
        <pc:spChg chg="mod">
          <ac:chgData name="Rosen,Jay M" userId="S::jayrosen@ufl.edu::6232dac5-ee89-414a-ac1c-c3399a992350" providerId="AD" clId="Web-{03B57912-5A37-17BC-2C9D-22983096323D}" dt="2024-04-14T17:55:36.129" v="424" actId="20577"/>
          <ac:spMkLst>
            <pc:docMk/>
            <pc:sldMk cId="3547602480" sldId="289"/>
            <ac:spMk id="2" creationId="{138D738E-0827-5975-5303-83477DEF91D8}"/>
          </ac:spMkLst>
        </pc:spChg>
        <pc:spChg chg="del">
          <ac:chgData name="Rosen,Jay M" userId="S::jayrosen@ufl.edu::6232dac5-ee89-414a-ac1c-c3399a992350" providerId="AD" clId="Web-{03B57912-5A37-17BC-2C9D-22983096323D}" dt="2024-04-14T17:45:13.496" v="51"/>
          <ac:spMkLst>
            <pc:docMk/>
            <pc:sldMk cId="3547602480" sldId="289"/>
            <ac:spMk id="3" creationId="{3D45C056-498A-0870-7A19-AF297E691095}"/>
          </ac:spMkLst>
        </pc:spChg>
        <pc:spChg chg="add mod">
          <ac:chgData name="Rosen,Jay M" userId="S::jayrosen@ufl.edu::6232dac5-ee89-414a-ac1c-c3399a992350" providerId="AD" clId="Web-{03B57912-5A37-17BC-2C9D-22983096323D}" dt="2024-04-14T17:51:16.479" v="278" actId="20577"/>
          <ac:spMkLst>
            <pc:docMk/>
            <pc:sldMk cId="3547602480" sldId="289"/>
            <ac:spMk id="5" creationId="{A87D8D20-700D-2286-787E-51709A0BA4FC}"/>
          </ac:spMkLst>
        </pc:spChg>
        <pc:picChg chg="add mod ord modCrop">
          <ac:chgData name="Rosen,Jay M" userId="S::jayrosen@ufl.edu::6232dac5-ee89-414a-ac1c-c3399a992350" providerId="AD" clId="Web-{03B57912-5A37-17BC-2C9D-22983096323D}" dt="2024-04-14T17:48:46.191" v="169" actId="1076"/>
          <ac:picMkLst>
            <pc:docMk/>
            <pc:sldMk cId="3547602480" sldId="289"/>
            <ac:picMk id="4" creationId="{815A94D4-1FF7-3046-43A8-53869AF063ED}"/>
          </ac:picMkLst>
        </pc:picChg>
      </pc:sldChg>
      <pc:sldChg chg="addSp delSp modSp add replId">
        <pc:chgData name="Rosen,Jay M" userId="S::jayrosen@ufl.edu::6232dac5-ee89-414a-ac1c-c3399a992350" providerId="AD" clId="Web-{03B57912-5A37-17BC-2C9D-22983096323D}" dt="2024-04-15T00:56:15.981" v="1713" actId="1076"/>
        <pc:sldMkLst>
          <pc:docMk/>
          <pc:sldMk cId="289528966" sldId="290"/>
        </pc:sldMkLst>
        <pc:spChg chg="mod">
          <ac:chgData name="Rosen,Jay M" userId="S::jayrosen@ufl.edu::6232dac5-ee89-414a-ac1c-c3399a992350" providerId="AD" clId="Web-{03B57912-5A37-17BC-2C9D-22983096323D}" dt="2024-04-15T00:56:15.981" v="1713" actId="1076"/>
          <ac:spMkLst>
            <pc:docMk/>
            <pc:sldMk cId="289528966" sldId="290"/>
            <ac:spMk id="2" creationId="{9BFFA79A-BFFE-8C8D-A627-ACF995CCC411}"/>
          </ac:spMkLst>
        </pc:spChg>
        <pc:spChg chg="mod">
          <ac:chgData name="Rosen,Jay M" userId="S::jayrosen@ufl.edu::6232dac5-ee89-414a-ac1c-c3399a992350" providerId="AD" clId="Web-{03B57912-5A37-17BC-2C9D-22983096323D}" dt="2024-04-15T00:55:40.386" v="1704" actId="20577"/>
          <ac:spMkLst>
            <pc:docMk/>
            <pc:sldMk cId="289528966" sldId="290"/>
            <ac:spMk id="6" creationId="{2201E3D1-D06C-3AE1-3643-603C28D48E7A}"/>
          </ac:spMkLst>
        </pc:spChg>
        <pc:picChg chg="del">
          <ac:chgData name="Rosen,Jay M" userId="S::jayrosen@ufl.edu::6232dac5-ee89-414a-ac1c-c3399a992350" providerId="AD" clId="Web-{03B57912-5A37-17BC-2C9D-22983096323D}" dt="2024-04-14T17:56:21.990" v="432"/>
          <ac:picMkLst>
            <pc:docMk/>
            <pc:sldMk cId="289528966" sldId="290"/>
            <ac:picMk id="3" creationId="{CF3F4472-12BB-FD16-5244-A4F63E993541}"/>
          </ac:picMkLst>
        </pc:picChg>
        <pc:picChg chg="add mod modCrop">
          <ac:chgData name="Rosen,Jay M" userId="S::jayrosen@ufl.edu::6232dac5-ee89-414a-ac1c-c3399a992350" providerId="AD" clId="Web-{03B57912-5A37-17BC-2C9D-22983096323D}" dt="2024-04-15T00:56:11.075" v="1711" actId="1076"/>
          <ac:picMkLst>
            <pc:docMk/>
            <pc:sldMk cId="289528966" sldId="290"/>
            <ac:picMk id="4" creationId="{CCB213ED-C6A6-F5F8-4311-8D8E1E96AE96}"/>
          </ac:picMkLst>
        </pc:picChg>
        <pc:picChg chg="add del mod">
          <ac:chgData name="Rosen,Jay M" userId="S::jayrosen@ufl.edu::6232dac5-ee89-414a-ac1c-c3399a992350" providerId="AD" clId="Web-{03B57912-5A37-17BC-2C9D-22983096323D}" dt="2024-04-14T18:40:00.379" v="1262"/>
          <ac:picMkLst>
            <pc:docMk/>
            <pc:sldMk cId="289528966" sldId="290"/>
            <ac:picMk id="7" creationId="{97F3450B-0E3F-2000-D5A0-EEAFA3724664}"/>
          </ac:picMkLst>
        </pc:picChg>
        <pc:picChg chg="add">
          <ac:chgData name="Rosen,Jay M" userId="S::jayrosen@ufl.edu::6232dac5-ee89-414a-ac1c-c3399a992350" providerId="AD" clId="Web-{03B57912-5A37-17BC-2C9D-22983096323D}" dt="2024-04-14T18:41:52.915" v="1300"/>
          <ac:picMkLst>
            <pc:docMk/>
            <pc:sldMk cId="289528966" sldId="290"/>
            <ac:picMk id="9" creationId="{EB1423DA-16F5-17CC-2D99-4E9C5093FB5A}"/>
          </ac:picMkLst>
        </pc:picChg>
      </pc:sldChg>
      <pc:sldChg chg="new del">
        <pc:chgData name="Rosen,Jay M" userId="S::jayrosen@ufl.edu::6232dac5-ee89-414a-ac1c-c3399a992350" providerId="AD" clId="Web-{03B57912-5A37-17BC-2C9D-22983096323D}" dt="2024-04-14T17:56:02.098" v="426"/>
        <pc:sldMkLst>
          <pc:docMk/>
          <pc:sldMk cId="2297844819" sldId="290"/>
        </pc:sldMkLst>
      </pc:sldChg>
      <pc:sldChg chg="new del">
        <pc:chgData name="Rosen,Jay M" userId="S::jayrosen@ufl.edu::6232dac5-ee89-414a-ac1c-c3399a992350" providerId="AD" clId="Web-{03B57912-5A37-17BC-2C9D-22983096323D}" dt="2024-04-14T18:00:55.953" v="544"/>
        <pc:sldMkLst>
          <pc:docMk/>
          <pc:sldMk cId="3689556878" sldId="291"/>
        </pc:sldMkLst>
      </pc:sldChg>
      <pc:sldChg chg="addSp delSp modSp add replId">
        <pc:chgData name="Rosen,Jay M" userId="S::jayrosen@ufl.edu::6232dac5-ee89-414a-ac1c-c3399a992350" providerId="AD" clId="Web-{03B57912-5A37-17BC-2C9D-22983096323D}" dt="2024-04-14T18:42:03.290" v="1304" actId="1076"/>
        <pc:sldMkLst>
          <pc:docMk/>
          <pc:sldMk cId="3180870046" sldId="292"/>
        </pc:sldMkLst>
        <pc:spChg chg="mod">
          <ac:chgData name="Rosen,Jay M" userId="S::jayrosen@ufl.edu::6232dac5-ee89-414a-ac1c-c3399a992350" providerId="AD" clId="Web-{03B57912-5A37-17BC-2C9D-22983096323D}" dt="2024-04-14T18:42:03.290" v="1304" actId="1076"/>
          <ac:spMkLst>
            <pc:docMk/>
            <pc:sldMk cId="3180870046" sldId="292"/>
            <ac:spMk id="2" creationId="{9BFFA79A-BFFE-8C8D-A627-ACF995CCC411}"/>
          </ac:spMkLst>
        </pc:spChg>
        <pc:spChg chg="mod">
          <ac:chgData name="Rosen,Jay M" userId="S::jayrosen@ufl.edu::6232dac5-ee89-414a-ac1c-c3399a992350" providerId="AD" clId="Web-{03B57912-5A37-17BC-2C9D-22983096323D}" dt="2024-04-14T18:29:57.773" v="1159" actId="20577"/>
          <ac:spMkLst>
            <pc:docMk/>
            <pc:sldMk cId="3180870046" sldId="292"/>
            <ac:spMk id="6" creationId="{2201E3D1-D06C-3AE1-3643-603C28D48E7A}"/>
          </ac:spMkLst>
        </pc:spChg>
        <pc:picChg chg="del">
          <ac:chgData name="Rosen,Jay M" userId="S::jayrosen@ufl.edu::6232dac5-ee89-414a-ac1c-c3399a992350" providerId="AD" clId="Web-{03B57912-5A37-17BC-2C9D-22983096323D}" dt="2024-04-14T18:01:02.344" v="554"/>
          <ac:picMkLst>
            <pc:docMk/>
            <pc:sldMk cId="3180870046" sldId="292"/>
            <ac:picMk id="3" creationId="{CF3F4472-12BB-FD16-5244-A4F63E993541}"/>
          </ac:picMkLst>
        </pc:picChg>
        <pc:picChg chg="add mod">
          <ac:chgData name="Rosen,Jay M" userId="S::jayrosen@ufl.edu::6232dac5-ee89-414a-ac1c-c3399a992350" providerId="AD" clId="Web-{03B57912-5A37-17BC-2C9D-22983096323D}" dt="2024-04-14T18:27:47.862" v="1098" actId="1076"/>
          <ac:picMkLst>
            <pc:docMk/>
            <pc:sldMk cId="3180870046" sldId="292"/>
            <ac:picMk id="4" creationId="{98C6E950-DFF4-87D0-D503-9FEC8FCA2A82}"/>
          </ac:picMkLst>
        </pc:picChg>
        <pc:picChg chg="add mod">
          <ac:chgData name="Rosen,Jay M" userId="S::jayrosen@ufl.edu::6232dac5-ee89-414a-ac1c-c3399a992350" providerId="AD" clId="Web-{03B57912-5A37-17BC-2C9D-22983096323D}" dt="2024-04-14T18:27:48.534" v="1099" actId="1076"/>
          <ac:picMkLst>
            <pc:docMk/>
            <pc:sldMk cId="3180870046" sldId="292"/>
            <ac:picMk id="7" creationId="{113878A6-2BFE-5202-2F1D-458E22D57535}"/>
          </ac:picMkLst>
        </pc:picChg>
        <pc:picChg chg="add del mod">
          <ac:chgData name="Rosen,Jay M" userId="S::jayrosen@ufl.edu::6232dac5-ee89-414a-ac1c-c3399a992350" providerId="AD" clId="Web-{03B57912-5A37-17BC-2C9D-22983096323D}" dt="2024-04-14T18:02:43.207" v="576"/>
          <ac:picMkLst>
            <pc:docMk/>
            <pc:sldMk cId="3180870046" sldId="292"/>
            <ac:picMk id="8" creationId="{64B680FC-E94F-0117-FC3F-D3ED35936B55}"/>
          </ac:picMkLst>
        </pc:picChg>
        <pc:picChg chg="add mod">
          <ac:chgData name="Rosen,Jay M" userId="S::jayrosen@ufl.edu::6232dac5-ee89-414a-ac1c-c3399a992350" providerId="AD" clId="Web-{03B57912-5A37-17BC-2C9D-22983096323D}" dt="2024-04-14T18:27:49.175" v="1100" actId="1076"/>
          <ac:picMkLst>
            <pc:docMk/>
            <pc:sldMk cId="3180870046" sldId="292"/>
            <ac:picMk id="9" creationId="{6145E93E-7EFD-F882-C8C7-37406A17B359}"/>
          </ac:picMkLst>
        </pc:picChg>
        <pc:picChg chg="add mod">
          <ac:chgData name="Rosen,Jay M" userId="S::jayrosen@ufl.edu::6232dac5-ee89-414a-ac1c-c3399a992350" providerId="AD" clId="Web-{03B57912-5A37-17BC-2C9D-22983096323D}" dt="2024-04-14T18:27:52.269" v="1102" actId="1076"/>
          <ac:picMkLst>
            <pc:docMk/>
            <pc:sldMk cId="3180870046" sldId="292"/>
            <ac:picMk id="11" creationId="{FBE81C61-B575-9F2E-CC68-34A6DAAD01F2}"/>
          </ac:picMkLst>
        </pc:picChg>
        <pc:picChg chg="add mod">
          <ac:chgData name="Rosen,Jay M" userId="S::jayrosen@ufl.edu::6232dac5-ee89-414a-ac1c-c3399a992350" providerId="AD" clId="Web-{03B57912-5A37-17BC-2C9D-22983096323D}" dt="2024-04-14T18:27:53.269" v="1103" actId="1076"/>
          <ac:picMkLst>
            <pc:docMk/>
            <pc:sldMk cId="3180870046" sldId="292"/>
            <ac:picMk id="13" creationId="{6D761B77-DB01-5938-F154-B3AEDC112BF8}"/>
          </ac:picMkLst>
        </pc:picChg>
        <pc:picChg chg="add del mod">
          <ac:chgData name="Rosen,Jay M" userId="S::jayrosen@ufl.edu::6232dac5-ee89-414a-ac1c-c3399a992350" providerId="AD" clId="Web-{03B57912-5A37-17BC-2C9D-22983096323D}" dt="2024-04-14T18:05:05.712" v="680"/>
          <ac:picMkLst>
            <pc:docMk/>
            <pc:sldMk cId="3180870046" sldId="292"/>
            <ac:picMk id="14" creationId="{2EFC7AB1-1B01-9984-401C-747AEEA59F55}"/>
          </ac:picMkLst>
        </pc:picChg>
        <pc:picChg chg="add mod">
          <ac:chgData name="Rosen,Jay M" userId="S::jayrosen@ufl.edu::6232dac5-ee89-414a-ac1c-c3399a992350" providerId="AD" clId="Web-{03B57912-5A37-17BC-2C9D-22983096323D}" dt="2024-04-14T18:27:44.909" v="1095" actId="1076"/>
          <ac:picMkLst>
            <pc:docMk/>
            <pc:sldMk cId="3180870046" sldId="292"/>
            <ac:picMk id="16" creationId="{C3286B6B-2FA6-52E2-EF01-AFE7025E7CBD}"/>
          </ac:picMkLst>
        </pc:picChg>
        <pc:picChg chg="add mod modCrop">
          <ac:chgData name="Rosen,Jay M" userId="S::jayrosen@ufl.edu::6232dac5-ee89-414a-ac1c-c3399a992350" providerId="AD" clId="Web-{03B57912-5A37-17BC-2C9D-22983096323D}" dt="2024-04-14T18:30:23.290" v="1168" actId="1076"/>
          <ac:picMkLst>
            <pc:docMk/>
            <pc:sldMk cId="3180870046" sldId="292"/>
            <ac:picMk id="17" creationId="{B9345B17-8E29-FC11-58B1-6635B689DD39}"/>
          </ac:picMkLst>
        </pc:picChg>
        <pc:picChg chg="add del mod">
          <ac:chgData name="Rosen,Jay M" userId="S::jayrosen@ufl.edu::6232dac5-ee89-414a-ac1c-c3399a992350" providerId="AD" clId="Web-{03B57912-5A37-17BC-2C9D-22983096323D}" dt="2024-04-14T18:28:08.738" v="1107"/>
          <ac:picMkLst>
            <pc:docMk/>
            <pc:sldMk cId="3180870046" sldId="292"/>
            <ac:picMk id="18" creationId="{15166BF9-8CCF-4D22-40E7-94EA2A6E9734}"/>
          </ac:picMkLst>
        </pc:picChg>
        <pc:picChg chg="add del mod">
          <ac:chgData name="Rosen,Jay M" userId="S::jayrosen@ufl.edu::6232dac5-ee89-414a-ac1c-c3399a992350" providerId="AD" clId="Web-{03B57912-5A37-17BC-2C9D-22983096323D}" dt="2024-04-14T18:29:28.397" v="1114"/>
          <ac:picMkLst>
            <pc:docMk/>
            <pc:sldMk cId="3180870046" sldId="292"/>
            <ac:picMk id="19" creationId="{1BC8687E-9DD3-5AFE-DA8E-A2573ACF7174}"/>
          </ac:picMkLst>
        </pc:picChg>
        <pc:picChg chg="add del mod">
          <ac:chgData name="Rosen,Jay M" userId="S::jayrosen@ufl.edu::6232dac5-ee89-414a-ac1c-c3399a992350" providerId="AD" clId="Web-{03B57912-5A37-17BC-2C9D-22983096323D}" dt="2024-04-14T18:30:21.509" v="1167"/>
          <ac:picMkLst>
            <pc:docMk/>
            <pc:sldMk cId="3180870046" sldId="292"/>
            <ac:picMk id="20" creationId="{6B47F61A-4D69-2A95-FD5B-A47263CD17DD}"/>
          </ac:picMkLst>
        </pc:picChg>
        <pc:picChg chg="add del mod">
          <ac:chgData name="Rosen,Jay M" userId="S::jayrosen@ufl.edu::6232dac5-ee89-414a-ac1c-c3399a992350" providerId="AD" clId="Web-{03B57912-5A37-17BC-2C9D-22983096323D}" dt="2024-04-14T18:40:01.739" v="1263"/>
          <ac:picMkLst>
            <pc:docMk/>
            <pc:sldMk cId="3180870046" sldId="292"/>
            <ac:picMk id="21" creationId="{900BD313-6BFA-90F2-E524-27A3A4122A96}"/>
          </ac:picMkLst>
        </pc:picChg>
        <pc:picChg chg="add mod">
          <ac:chgData name="Rosen,Jay M" userId="S::jayrosen@ufl.edu::6232dac5-ee89-414a-ac1c-c3399a992350" providerId="AD" clId="Web-{03B57912-5A37-17BC-2C9D-22983096323D}" dt="2024-04-14T18:42:00.509" v="1303" actId="1076"/>
          <ac:picMkLst>
            <pc:docMk/>
            <pc:sldMk cId="3180870046" sldId="292"/>
            <ac:picMk id="23" creationId="{04A02490-CBB5-0D35-79D0-FDF525926F66}"/>
          </ac:picMkLst>
        </pc:picChg>
      </pc:sldChg>
      <pc:sldChg chg="addSp modSp">
        <pc:chgData name="Rosen,Jay M" userId="S::jayrosen@ufl.edu::6232dac5-ee89-414a-ac1c-c3399a992350" providerId="AD" clId="Web-{03B57912-5A37-17BC-2C9D-22983096323D}" dt="2024-04-15T00:53:08.303" v="1616" actId="14100"/>
        <pc:sldMkLst>
          <pc:docMk/>
          <pc:sldMk cId="3726409281" sldId="293"/>
        </pc:sldMkLst>
        <pc:picChg chg="add mod">
          <ac:chgData name="Rosen,Jay M" userId="S::jayrosen@ufl.edu::6232dac5-ee89-414a-ac1c-c3399a992350" providerId="AD" clId="Web-{03B57912-5A37-17BC-2C9D-22983096323D}" dt="2024-04-15T00:53:08.303" v="1616" actId="14100"/>
          <ac:picMkLst>
            <pc:docMk/>
            <pc:sldMk cId="3726409281" sldId="293"/>
            <ac:picMk id="4" creationId="{53826FE5-32B1-A92A-ABF9-151A604167D3}"/>
          </ac:picMkLst>
        </pc:picChg>
      </pc:sldChg>
      <pc:sldChg chg="addSp delSp modSp">
        <pc:chgData name="Rosen,Jay M" userId="S::jayrosen@ufl.edu::6232dac5-ee89-414a-ac1c-c3399a992350" providerId="AD" clId="Web-{03B57912-5A37-17BC-2C9D-22983096323D}" dt="2024-04-15T00:52:03.473" v="1611" actId="20577"/>
        <pc:sldMkLst>
          <pc:docMk/>
          <pc:sldMk cId="2898058418" sldId="294"/>
        </pc:sldMkLst>
        <pc:spChg chg="mod">
          <ac:chgData name="Rosen,Jay M" userId="S::jayrosen@ufl.edu::6232dac5-ee89-414a-ac1c-c3399a992350" providerId="AD" clId="Web-{03B57912-5A37-17BC-2C9D-22983096323D}" dt="2024-04-15T00:52:03.473" v="1611" actId="20577"/>
          <ac:spMkLst>
            <pc:docMk/>
            <pc:sldMk cId="2898058418" sldId="294"/>
            <ac:spMk id="6" creationId="{2201E3D1-D06C-3AE1-3643-603C28D48E7A}"/>
          </ac:spMkLst>
        </pc:spChg>
        <pc:spChg chg="add del mod ord">
          <ac:chgData name="Rosen,Jay M" userId="S::jayrosen@ufl.edu::6232dac5-ee89-414a-ac1c-c3399a992350" providerId="AD" clId="Web-{03B57912-5A37-17BC-2C9D-22983096323D}" dt="2024-04-15T00:47:54.746" v="1591"/>
          <ac:spMkLst>
            <pc:docMk/>
            <pc:sldMk cId="2898058418" sldId="294"/>
            <ac:spMk id="13" creationId="{8CCFACC2-1D8A-44FE-A51A-913F13022D12}"/>
          </ac:spMkLst>
        </pc:spChg>
        <pc:picChg chg="add mod">
          <ac:chgData name="Rosen,Jay M" userId="S::jayrosen@ufl.edu::6232dac5-ee89-414a-ac1c-c3399a992350" providerId="AD" clId="Web-{03B57912-5A37-17BC-2C9D-22983096323D}" dt="2024-04-15T00:47:13.229" v="1581" actId="1076"/>
          <ac:picMkLst>
            <pc:docMk/>
            <pc:sldMk cId="2898058418" sldId="294"/>
            <ac:picMk id="3" creationId="{A9558D5B-C4A1-5615-2DAB-EFE14F30A5FB}"/>
          </ac:picMkLst>
        </pc:picChg>
        <pc:picChg chg="add mod">
          <ac:chgData name="Rosen,Jay M" userId="S::jayrosen@ufl.edu::6232dac5-ee89-414a-ac1c-c3399a992350" providerId="AD" clId="Web-{03B57912-5A37-17BC-2C9D-22983096323D}" dt="2024-04-15T00:51:52.410" v="1610" actId="1076"/>
          <ac:picMkLst>
            <pc:docMk/>
            <pc:sldMk cId="2898058418" sldId="294"/>
            <ac:picMk id="4" creationId="{85E0C393-F04B-87AA-0161-D9711B58FBFF}"/>
          </ac:picMkLst>
        </pc:picChg>
        <pc:picChg chg="add mod">
          <ac:chgData name="Rosen,Jay M" userId="S::jayrosen@ufl.edu::6232dac5-ee89-414a-ac1c-c3399a992350" providerId="AD" clId="Web-{03B57912-5A37-17BC-2C9D-22983096323D}" dt="2024-04-15T00:51:34.190" v="1601" actId="1076"/>
          <ac:picMkLst>
            <pc:docMk/>
            <pc:sldMk cId="2898058418" sldId="294"/>
            <ac:picMk id="7" creationId="{741CEAC1-C786-D9C4-C685-966FA4DBA64D}"/>
          </ac:picMkLst>
        </pc:picChg>
        <pc:picChg chg="add del mod">
          <ac:chgData name="Rosen,Jay M" userId="S::jayrosen@ufl.edu::6232dac5-ee89-414a-ac1c-c3399a992350" providerId="AD" clId="Web-{03B57912-5A37-17BC-2C9D-22983096323D}" dt="2024-04-15T00:48:15.418" v="1593"/>
          <ac:picMkLst>
            <pc:docMk/>
            <pc:sldMk cId="2898058418" sldId="294"/>
            <ac:picMk id="8" creationId="{8A6012EC-0E72-E7A1-4C09-1A347DDD138D}"/>
          </ac:picMkLst>
        </pc:picChg>
        <pc:picChg chg="add del mod">
          <ac:chgData name="Rosen,Jay M" userId="S::jayrosen@ufl.edu::6232dac5-ee89-414a-ac1c-c3399a992350" providerId="AD" clId="Web-{03B57912-5A37-17BC-2C9D-22983096323D}" dt="2024-04-15T00:47:24.963" v="1585"/>
          <ac:picMkLst>
            <pc:docMk/>
            <pc:sldMk cId="2898058418" sldId="294"/>
            <ac:picMk id="11" creationId="{CE37EAAC-B7A4-BBA9-9364-117F03956EF9}"/>
          </ac:picMkLst>
        </pc:picChg>
        <pc:picChg chg="add mod">
          <ac:chgData name="Rosen,Jay M" userId="S::jayrosen@ufl.edu::6232dac5-ee89-414a-ac1c-c3399a992350" providerId="AD" clId="Web-{03B57912-5A37-17BC-2C9D-22983096323D}" dt="2024-04-15T00:51:44.316" v="1605" actId="1076"/>
          <ac:picMkLst>
            <pc:docMk/>
            <pc:sldMk cId="2898058418" sldId="294"/>
            <ac:picMk id="14" creationId="{CA72CA6C-2ABD-EBC7-53F6-41B17139A206}"/>
          </ac:picMkLst>
        </pc:picChg>
      </pc:sldChg>
    </pc:docChg>
  </pc:docChgLst>
  <pc:docChgLst>
    <pc:chgData name="Wang,Xiaoshan" userId="S::xiaoshanwang@ufl.edu::9e96070c-8216-4283-93de-ae52359e695f" providerId="AD" clId="Web-{051CF014-DF61-F8C3-25C3-5245166C05AC}"/>
    <pc:docChg chg="addSld modSld">
      <pc:chgData name="Wang,Xiaoshan" userId="S::xiaoshanwang@ufl.edu::9e96070c-8216-4283-93de-ae52359e695f" providerId="AD" clId="Web-{051CF014-DF61-F8C3-25C3-5245166C05AC}" dt="2024-04-12T01:38:33.317" v="5" actId="20577"/>
      <pc:docMkLst>
        <pc:docMk/>
      </pc:docMkLst>
      <pc:sldChg chg="modSp">
        <pc:chgData name="Wang,Xiaoshan" userId="S::xiaoshanwang@ufl.edu::9e96070c-8216-4283-93de-ae52359e695f" providerId="AD" clId="Web-{051CF014-DF61-F8C3-25C3-5245166C05AC}" dt="2024-04-12T01:38:33.317" v="5" actId="20577"/>
        <pc:sldMkLst>
          <pc:docMk/>
          <pc:sldMk cId="2444075380" sldId="263"/>
        </pc:sldMkLst>
        <pc:spChg chg="mod">
          <ac:chgData name="Wang,Xiaoshan" userId="S::xiaoshanwang@ufl.edu::9e96070c-8216-4283-93de-ae52359e695f" providerId="AD" clId="Web-{051CF014-DF61-F8C3-25C3-5245166C05AC}" dt="2024-04-12T01:38:33.317" v="5" actId="20577"/>
          <ac:spMkLst>
            <pc:docMk/>
            <pc:sldMk cId="2444075380" sldId="263"/>
            <ac:spMk id="2" creationId="{74209AE6-E040-97BF-A779-DB7DFEDADC04}"/>
          </ac:spMkLst>
        </pc:spChg>
      </pc:sldChg>
      <pc:sldChg chg="modSp add replId">
        <pc:chgData name="Wang,Xiaoshan" userId="S::xiaoshanwang@ufl.edu::9e96070c-8216-4283-93de-ae52359e695f" providerId="AD" clId="Web-{051CF014-DF61-F8C3-25C3-5245166C05AC}" dt="2024-04-12T01:38:30.145" v="4" actId="20577"/>
        <pc:sldMkLst>
          <pc:docMk/>
          <pc:sldMk cId="1596552783" sldId="277"/>
        </pc:sldMkLst>
        <pc:spChg chg="mod">
          <ac:chgData name="Wang,Xiaoshan" userId="S::xiaoshanwang@ufl.edu::9e96070c-8216-4283-93de-ae52359e695f" providerId="AD" clId="Web-{051CF014-DF61-F8C3-25C3-5245166C05AC}" dt="2024-04-12T01:38:30.145" v="4" actId="20577"/>
          <ac:spMkLst>
            <pc:docMk/>
            <pc:sldMk cId="1596552783" sldId="277"/>
            <ac:spMk id="2" creationId="{74209AE6-E040-97BF-A779-DB7DFEDADC0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florida-my.sharepoint.com/personal/vijay_rathore_ufl_edu/Documents/Graphs%20and%20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0F_733CF0B4.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0F_733CF0B4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800">
                <a:solidFill>
                  <a:schemeClr val="tx1"/>
                </a:solidFill>
              </a:rPr>
              <a:t>Free vs Paid Refreshments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B3B-4309-8155-2700774925C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B3B-4309-8155-2700774925C4}"/>
              </c:ext>
            </c:extLst>
          </c:dPt>
          <c:dLbls>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ln w="9525">
                        <a:solidFill>
                          <a:schemeClr val="tx1"/>
                        </a:solidFill>
                      </a:ln>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DB3B-4309-8155-2700774925C4}"/>
                </c:ext>
              </c:extLst>
            </c:dLbl>
            <c:dLbl>
              <c:idx val="1"/>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ln w="9525">
                        <a:solidFill>
                          <a:schemeClr val="tx1"/>
                        </a:solidFill>
                      </a:ln>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DB3B-4309-8155-2700774925C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w="9525">
                      <a:solidFill>
                        <a:schemeClr val="tx1"/>
                      </a:solidFill>
                    </a:ln>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'[Graphs and Charts.xlsx]Sheet1'!$B$41:$B$42</c:f>
              <c:strCache>
                <c:ptCount val="2"/>
                <c:pt idx="0">
                  <c:v>Free</c:v>
                </c:pt>
                <c:pt idx="1">
                  <c:v>Paid</c:v>
                </c:pt>
              </c:strCache>
            </c:strRef>
          </c:cat>
          <c:val>
            <c:numRef>
              <c:f>'[Graphs and Charts.xlsx]Sheet1'!$A$41:$A$42</c:f>
              <c:numCache>
                <c:formatCode>0.00%</c:formatCode>
                <c:ptCount val="2"/>
                <c:pt idx="0">
                  <c:v>0.84599999999999997</c:v>
                </c:pt>
                <c:pt idx="1">
                  <c:v>0.154</c:v>
                </c:pt>
              </c:numCache>
            </c:numRef>
          </c:val>
          <c:extLst>
            <c:ext xmlns:c16="http://schemas.microsoft.com/office/drawing/2014/chart" uri="{C3380CC4-5D6E-409C-BE32-E72D297353CC}">
              <c16:uniqueId val="{00000004-DB3B-4309-8155-2700774925C4}"/>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9601520220786626"/>
          <c:y val="0.42436299212598433"/>
          <c:w val="0.15829933183731421"/>
          <c:h val="0.23025748031496063"/>
        </c:manualLayout>
      </c:layout>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257184409843669E-2"/>
          <c:y val="0.1721672931761585"/>
          <c:w val="0.94174281559015638"/>
          <c:h val="0.7342662772756815"/>
        </c:manualLayout>
      </c:layout>
      <c:pieChart>
        <c:varyColors val="1"/>
        <c:ser>
          <c:idx val="0"/>
          <c:order val="0"/>
          <c:tx>
            <c:strRef>
              <c:f>Sheet1!$B$1</c:f>
              <c:strCache>
                <c:ptCount val="1"/>
                <c:pt idx="0">
                  <c:v>Sales</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706C-4ECC-9860-FAC3753CDE87}"/>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706C-4ECC-9860-FAC3753CDE87}"/>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706C-4ECC-9860-FAC3753CDE87}"/>
              </c:ext>
            </c:extLst>
          </c:dPt>
          <c:cat>
            <c:strRef>
              <c:f>Sheet1!$A$2:$A$4</c:f>
              <c:strCache>
                <c:ptCount val="3"/>
                <c:pt idx="0">
                  <c:v>COGS</c:v>
                </c:pt>
                <c:pt idx="1">
                  <c:v>Expenses</c:v>
                </c:pt>
                <c:pt idx="2">
                  <c:v>Net Income</c:v>
                </c:pt>
              </c:strCache>
            </c:strRef>
          </c:cat>
          <c:val>
            <c:numRef>
              <c:f>Sheet1!$B$2:$B$4</c:f>
              <c:numCache>
                <c:formatCode>#,##0</c:formatCode>
                <c:ptCount val="3"/>
                <c:pt idx="0">
                  <c:v>5181</c:v>
                </c:pt>
                <c:pt idx="1">
                  <c:v>2771</c:v>
                </c:pt>
                <c:pt idx="2">
                  <c:v>6548</c:v>
                </c:pt>
              </c:numCache>
            </c:numRef>
          </c:val>
          <c:extLst>
            <c:ext xmlns:c16="http://schemas.microsoft.com/office/drawing/2014/chart" uri="{C3380CC4-5D6E-409C-BE32-E72D297353CC}">
              <c16:uniqueId val="{00000000-32FC-F248-B3E8-78013B4444D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414-41F8-AE1E-6DACE17E3978}"/>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8414-41F8-AE1E-6DACE17E3978}"/>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8414-41F8-AE1E-6DACE17E3978}"/>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8414-41F8-AE1E-6DACE17E3978}"/>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8414-41F8-AE1E-6DACE17E3978}"/>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B-8414-41F8-AE1E-6DACE17E3978}"/>
              </c:ext>
            </c:extLst>
          </c:dPt>
          <c:dPt>
            <c:idx val="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0D-8414-41F8-AE1E-6DACE17E3978}"/>
              </c:ext>
            </c:extLst>
          </c:dPt>
          <c:dPt>
            <c:idx val="7"/>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0F-8414-41F8-AE1E-6DACE17E3978}"/>
              </c:ext>
            </c:extLst>
          </c:dPt>
          <c:dPt>
            <c:idx val="8"/>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11-8414-41F8-AE1E-6DACE17E3978}"/>
              </c:ext>
            </c:extLst>
          </c:dPt>
          <c:dPt>
            <c:idx val="9"/>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13-8414-41F8-AE1E-6DACE17E3978}"/>
              </c:ext>
            </c:extLst>
          </c:dPt>
          <c:dPt>
            <c:idx val="1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15-8414-41F8-AE1E-6DACE17E3978}"/>
              </c:ext>
            </c:extLst>
          </c:dPt>
          <c:cat>
            <c:strRef>
              <c:f>Sheet1!$A$2:$A$12</c:f>
              <c:strCache>
                <c:ptCount val="11"/>
                <c:pt idx="0">
                  <c:v>Wages (non-contract labor)</c:v>
                </c:pt>
                <c:pt idx="1">
                  <c:v>Operating Supplies</c:v>
                </c:pt>
                <c:pt idx="2">
                  <c:v>Contract Labor</c:v>
                </c:pt>
                <c:pt idx="3">
                  <c:v>Advertising &amp; Tradeshows (all-inc)</c:v>
                </c:pt>
                <c:pt idx="4">
                  <c:v>Rent</c:v>
                </c:pt>
                <c:pt idx="5">
                  <c:v>Payroll Taxes</c:v>
                </c:pt>
                <c:pt idx="6">
                  <c:v>Research and Development</c:v>
                </c:pt>
                <c:pt idx="7">
                  <c:v>Travel (not including Trade Shows)</c:v>
                </c:pt>
                <c:pt idx="8">
                  <c:v>Delivery Expenses</c:v>
                </c:pt>
                <c:pt idx="9">
                  <c:v>Depreciation</c:v>
                </c:pt>
                <c:pt idx="10">
                  <c:v>Other Expenses</c:v>
                </c:pt>
              </c:strCache>
            </c:strRef>
          </c:cat>
          <c:val>
            <c:numRef>
              <c:f>Sheet1!$B$2:$B$12</c:f>
              <c:numCache>
                <c:formatCode>"$"#,##0.00_);[Red]\("$"#,##0.00\)</c:formatCode>
                <c:ptCount val="11"/>
                <c:pt idx="0">
                  <c:v>1000</c:v>
                </c:pt>
                <c:pt idx="1">
                  <c:v>143.1</c:v>
                </c:pt>
                <c:pt idx="2">
                  <c:v>105</c:v>
                </c:pt>
                <c:pt idx="3">
                  <c:v>250</c:v>
                </c:pt>
                <c:pt idx="4">
                  <c:v>82.2</c:v>
                </c:pt>
                <c:pt idx="5">
                  <c:v>76.5</c:v>
                </c:pt>
                <c:pt idx="6">
                  <c:v>39</c:v>
                </c:pt>
                <c:pt idx="7">
                  <c:v>50</c:v>
                </c:pt>
                <c:pt idx="8">
                  <c:v>31.6</c:v>
                </c:pt>
                <c:pt idx="9">
                  <c:v>25.7</c:v>
                </c:pt>
                <c:pt idx="10">
                  <c:v>147.5</c:v>
                </c:pt>
              </c:numCache>
            </c:numRef>
          </c:val>
          <c:extLst>
            <c:ext xmlns:c16="http://schemas.microsoft.com/office/drawing/2014/chart" uri="{C3380CC4-5D6E-409C-BE32-E72D297353CC}">
              <c16:uniqueId val="{00000000-FACF-1C42-964B-42894806C167}"/>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F_733CF0B4.xml><?xml version="1.0" encoding="utf-8"?>
<p188:cmLst xmlns:a="http://schemas.openxmlformats.org/drawingml/2006/main" xmlns:r="http://schemas.openxmlformats.org/officeDocument/2006/relationships" xmlns:p188="http://schemas.microsoft.com/office/powerpoint/2018/8/main">
  <p188:cm id="{8EE69BF2-8F4F-4B2D-9278-324C90F5E5A0}" authorId="{CE82F2AA-6A44-F5D6-2143-069FBD911D84}" created="2024-04-14T17:36:10.304">
    <pc:sldMkLst xmlns:pc="http://schemas.microsoft.com/office/powerpoint/2013/main/command">
      <pc:docMk/>
      <pc:sldMk cId="1933373620" sldId="271"/>
    </pc:sldMkLst>
    <p188:replyLst>
      <p188:reply id="{8F2DA9B0-FEAA-4ED4-AA0A-19B1902A3610}" authorId="{CE82F2AA-6A44-F5D6-2143-069FBD911D84}" created="2024-04-14T17:38:51.075">
        <p188:txBody>
          <a:bodyPr/>
          <a:lstStyle/>
          <a:p>
            <a:r>
              <a:rPr lang="en-US"/>
              <a:t>Spreadsheet numbers will be held for after Presentation, it is too much information for the pitch.   Last slide will be Revenue Breakdown. We will keep these slides with slideshow in case we get asked questions can bring it up</a:t>
            </a:r>
          </a:p>
        </p188:txBody>
      </p188:reply>
    </p188:replyLst>
    <p188:txBody>
      <a:bodyPr/>
      <a:lstStyle/>
      <a:p>
        <a:r>
          <a:rPr lang="en-US"/>
          <a:t>Font is too small - no one could read </a:t>
        </a:r>
      </a:p>
    </p188:txBody>
  </p188:cm>
</p188:cmLst>
</file>

<file path=ppt/comments/modernComment_11D_EB191465.xml><?xml version="1.0" encoding="utf-8"?>
<p188:cmLst xmlns:a="http://schemas.openxmlformats.org/drawingml/2006/main" xmlns:r="http://schemas.openxmlformats.org/officeDocument/2006/relationships" xmlns:p188="http://schemas.microsoft.com/office/powerpoint/2018/8/main">
  <p188:cm id="{AF6E108B-2C14-4EF2-898E-B8F981FA3151}" authorId="{CE82F2AA-6A44-F5D6-2143-069FBD911D84}" created="2024-04-14T17:38:44.903">
    <pc:sldMkLst xmlns:pc="http://schemas.microsoft.com/office/powerpoint/2013/main/command">
      <pc:docMk/>
      <pc:sldMk cId="3944289381" sldId="285"/>
    </pc:sldMkLst>
    <p188:txBody>
      <a:bodyPr/>
      <a:lstStyle/>
      <a:p>
        <a:r>
          <a:rPr lang="en-US"/>
          <a:t>Spreadsheet numbers will be held for after Presentation, it is too much information for the pitch.   Last slide will be Revenue Breakdown. We will keep these slides with slideshow in case we get asked questions can bring it up</a:t>
        </a:r>
      </a:p>
    </p188:txBody>
  </p188:cm>
</p188:cmLst>
</file>

<file path=ppt/comments/modernComment_11E_E0D9C895.xml><?xml version="1.0" encoding="utf-8"?>
<p188:cmLst xmlns:a="http://schemas.openxmlformats.org/drawingml/2006/main" xmlns:r="http://schemas.openxmlformats.org/officeDocument/2006/relationships" xmlns:p188="http://schemas.microsoft.com/office/powerpoint/2018/8/main">
  <p188:cm id="{84E11C48-CDDF-4C58-A9DC-41878BBFF765}" authorId="{CE82F2AA-6A44-F5D6-2143-069FBD911D84}" created="2024-04-14T17:38:39.575">
    <pc:sldMkLst xmlns:pc="http://schemas.microsoft.com/office/powerpoint/2013/main/command">
      <pc:docMk/>
      <pc:sldMk cId="3772369045" sldId="286"/>
    </pc:sldMkLst>
    <p188:txBody>
      <a:bodyPr/>
      <a:lstStyle/>
      <a:p>
        <a:r>
          <a:rPr lang="en-US"/>
          <a:t>Spreadsheet numbers will be held for after Presentation, it is too much information for the pitch.   Last slide will be Revenue Breakdown. We will keep these slides with slideshow in case we get asked questions can bring it up</a:t>
        </a:r>
      </a:p>
    </p188:txBody>
  </p188:cm>
</p188:cmLst>
</file>

<file path=ppt/comments/modernComment_11F_9C0D06DF.xml><?xml version="1.0" encoding="utf-8"?>
<p188:cmLst xmlns:a="http://schemas.openxmlformats.org/drawingml/2006/main" xmlns:r="http://schemas.openxmlformats.org/officeDocument/2006/relationships" xmlns:p188="http://schemas.microsoft.com/office/powerpoint/2018/8/main">
  <p188:cm id="{3487E18D-9120-4EE8-B884-22E23E11A7F7}" authorId="{CE82F2AA-6A44-F5D6-2143-069FBD911D84}" created="2024-04-14T18:34:25.816">
    <pc:sldMkLst xmlns:pc="http://schemas.microsoft.com/office/powerpoint/2013/main/command">
      <pc:docMk/>
      <pc:sldMk cId="2618099423" sldId="287"/>
    </pc:sldMkLst>
    <p188:txBody>
      <a:bodyPr/>
      <a:lstStyle/>
      <a:p>
        <a:r>
          <a:rPr lang="en-US"/>
          <a:t>Less Text and bigger font</a:t>
        </a:r>
      </a:p>
    </p188:txBody>
  </p188:cm>
</p188:cmLst>
</file>

<file path=ppt/comments/modernComment_120_7EA7CFBD.xml><?xml version="1.0" encoding="utf-8"?>
<p188:cmLst xmlns:a="http://schemas.openxmlformats.org/drawingml/2006/main" xmlns:r="http://schemas.openxmlformats.org/officeDocument/2006/relationships" xmlns:p188="http://schemas.microsoft.com/office/powerpoint/2018/8/main">
  <p188:cm id="{2567ED9A-72F3-47D1-BD05-97F516F1C646}" authorId="{CE82F2AA-6A44-F5D6-2143-069FBD911D84}" created="2024-04-14T18:34:14.847">
    <pc:sldMkLst xmlns:pc="http://schemas.microsoft.com/office/powerpoint/2013/main/command">
      <pc:docMk/>
      <pc:sldMk cId="2124926909" sldId="288"/>
    </pc:sldMkLst>
    <p188:txBody>
      <a:bodyPr/>
      <a:lstStyle/>
      <a:p>
        <a:r>
          <a:rPr lang="en-US"/>
          <a:t>Less Text and bigger font</a:t>
        </a:r>
      </a:p>
    </p188:txBody>
  </p188:cm>
</p188: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BF5754-DA5A-41DE-A4B5-7C1E7B81C4E9}" type="doc">
      <dgm:prSet loTypeId="urn:microsoft.com/office/officeart/2016/7/layout/HexagonTimeline" loCatId="process" qsTypeId="urn:microsoft.com/office/officeart/2005/8/quickstyle/simple1" qsCatId="simple" csTypeId="urn:microsoft.com/office/officeart/2005/8/colors/accent0_3" csCatId="mainScheme" phldr="1"/>
      <dgm:spPr/>
      <dgm:t>
        <a:bodyPr/>
        <a:lstStyle/>
        <a:p>
          <a:endParaRPr lang="en-US"/>
        </a:p>
      </dgm:t>
    </dgm:pt>
    <dgm:pt modelId="{2E19F163-825C-42C8-AF8F-6C14CCDFE366}">
      <dgm:prSet/>
      <dgm:spPr/>
      <dgm:t>
        <a:bodyPr/>
        <a:lstStyle/>
        <a:p>
          <a:r>
            <a:rPr lang="en-US"/>
            <a:t>Q3 2024</a:t>
          </a:r>
        </a:p>
      </dgm:t>
    </dgm:pt>
    <dgm:pt modelId="{8703240F-3F57-4333-81E6-359EDBD8A95A}" type="parTrans" cxnId="{573F4B1D-C355-41DC-AABF-7328C5D23D3E}">
      <dgm:prSet/>
      <dgm:spPr/>
      <dgm:t>
        <a:bodyPr/>
        <a:lstStyle/>
        <a:p>
          <a:endParaRPr lang="en-US"/>
        </a:p>
      </dgm:t>
    </dgm:pt>
    <dgm:pt modelId="{83C7E9B9-CE12-4C7F-AA0C-FE813BA8B5A1}" type="sibTrans" cxnId="{573F4B1D-C355-41DC-AABF-7328C5D23D3E}">
      <dgm:prSet/>
      <dgm:spPr/>
      <dgm:t>
        <a:bodyPr/>
        <a:lstStyle/>
        <a:p>
          <a:endParaRPr lang="en-US"/>
        </a:p>
      </dgm:t>
    </dgm:pt>
    <dgm:pt modelId="{6E280C31-4FD9-4DA9-9AC6-1F77BEA57486}">
      <dgm:prSet/>
      <dgm:spPr/>
      <dgm:t>
        <a:bodyPr/>
        <a:lstStyle/>
        <a:p>
          <a:r>
            <a:rPr lang="en-US"/>
            <a:t>Q1 2025</a:t>
          </a:r>
        </a:p>
      </dgm:t>
    </dgm:pt>
    <dgm:pt modelId="{57BCF994-9B57-4520-AC03-19BA2201E379}" type="parTrans" cxnId="{8E7A0D41-8313-4470-9D9C-C0CD26393299}">
      <dgm:prSet/>
      <dgm:spPr/>
      <dgm:t>
        <a:bodyPr/>
        <a:lstStyle/>
        <a:p>
          <a:endParaRPr lang="en-US"/>
        </a:p>
      </dgm:t>
    </dgm:pt>
    <dgm:pt modelId="{97AEAE2E-1D58-4C11-8D50-8358A7748E6E}" type="sibTrans" cxnId="{8E7A0D41-8313-4470-9D9C-C0CD26393299}">
      <dgm:prSet/>
      <dgm:spPr/>
      <dgm:t>
        <a:bodyPr/>
        <a:lstStyle/>
        <a:p>
          <a:endParaRPr lang="en-US"/>
        </a:p>
      </dgm:t>
    </dgm:pt>
    <dgm:pt modelId="{C4E43C9A-6F10-4E13-BEF0-0EC0AF07AAEC}">
      <dgm:prSet/>
      <dgm:spPr/>
      <dgm:t>
        <a:bodyPr/>
        <a:lstStyle/>
        <a:p>
          <a:r>
            <a:rPr lang="en-US"/>
            <a:t>Q1  2026</a:t>
          </a:r>
        </a:p>
      </dgm:t>
    </dgm:pt>
    <dgm:pt modelId="{73ED4796-3307-424C-B2F6-6EA5FDC2106E}" type="parTrans" cxnId="{A296C545-914A-4459-A8A8-DD575E954267}">
      <dgm:prSet/>
      <dgm:spPr/>
      <dgm:t>
        <a:bodyPr/>
        <a:lstStyle/>
        <a:p>
          <a:endParaRPr lang="en-US"/>
        </a:p>
      </dgm:t>
    </dgm:pt>
    <dgm:pt modelId="{2256C70B-A1DE-496D-9644-0C1215D1967C}" type="sibTrans" cxnId="{A296C545-914A-4459-A8A8-DD575E954267}">
      <dgm:prSet/>
      <dgm:spPr/>
      <dgm:t>
        <a:bodyPr/>
        <a:lstStyle/>
        <a:p>
          <a:endParaRPr lang="en-US"/>
        </a:p>
      </dgm:t>
    </dgm:pt>
    <dgm:pt modelId="{F2829C76-CD41-4AFE-99B5-6E9896E3FDEE}">
      <dgm:prSet/>
      <dgm:spPr/>
      <dgm:t>
        <a:bodyPr/>
        <a:lstStyle/>
        <a:p>
          <a:r>
            <a:rPr lang="en-US"/>
            <a:t>Q4  2026</a:t>
          </a:r>
        </a:p>
      </dgm:t>
    </dgm:pt>
    <dgm:pt modelId="{0F70D64C-A070-4E4D-A8D2-3D19B81E133A}" type="parTrans" cxnId="{3E2ABE6A-C365-4851-ACFF-88AC5E0F54AF}">
      <dgm:prSet/>
      <dgm:spPr/>
      <dgm:t>
        <a:bodyPr/>
        <a:lstStyle/>
        <a:p>
          <a:endParaRPr lang="en-US"/>
        </a:p>
      </dgm:t>
    </dgm:pt>
    <dgm:pt modelId="{AD9E289C-9335-4AEF-BB31-32FBDE3682EA}" type="sibTrans" cxnId="{3E2ABE6A-C365-4851-ACFF-88AC5E0F54AF}">
      <dgm:prSet/>
      <dgm:spPr/>
      <dgm:t>
        <a:bodyPr/>
        <a:lstStyle/>
        <a:p>
          <a:endParaRPr lang="en-US"/>
        </a:p>
      </dgm:t>
    </dgm:pt>
    <dgm:pt modelId="{71DC5D7A-35A8-4EA8-B0A0-13672430DFBD}" type="pres">
      <dgm:prSet presAssocID="{D2BF5754-DA5A-41DE-A4B5-7C1E7B81C4E9}" presName="Name0" presStyleCnt="0">
        <dgm:presLayoutVars>
          <dgm:chMax/>
          <dgm:chPref/>
          <dgm:animLvl val="lvl"/>
        </dgm:presLayoutVars>
      </dgm:prSet>
      <dgm:spPr/>
    </dgm:pt>
    <dgm:pt modelId="{E87092F1-EE06-4E7B-B33D-3B9E521DE60D}" type="pres">
      <dgm:prSet presAssocID="{2E19F163-825C-42C8-AF8F-6C14CCDFE366}" presName="composite" presStyleCnt="0"/>
      <dgm:spPr/>
    </dgm:pt>
    <dgm:pt modelId="{E5A03B30-2C85-4A07-9451-BD8A5F06DE31}" type="pres">
      <dgm:prSet presAssocID="{2E19F163-825C-42C8-AF8F-6C14CCDFE366}" presName="Parent1" presStyleLbl="alignNode1" presStyleIdx="0" presStyleCnt="4">
        <dgm:presLayoutVars>
          <dgm:chMax val="1"/>
          <dgm:chPref val="1"/>
          <dgm:bulletEnabled val="1"/>
        </dgm:presLayoutVars>
      </dgm:prSet>
      <dgm:spPr/>
    </dgm:pt>
    <dgm:pt modelId="{F2348014-315E-43DD-A314-5BF8FE84C4BE}" type="pres">
      <dgm:prSet presAssocID="{2E19F163-825C-42C8-AF8F-6C14CCDFE366}" presName="Childtext1" presStyleLbl="revTx" presStyleIdx="0" presStyleCnt="4">
        <dgm:presLayoutVars>
          <dgm:chMax val="0"/>
          <dgm:chPref val="0"/>
          <dgm:bulletEnabled/>
        </dgm:presLayoutVars>
      </dgm:prSet>
      <dgm:spPr/>
    </dgm:pt>
    <dgm:pt modelId="{584E9AD8-6C92-4520-B79A-2CB2D5E6A734}" type="pres">
      <dgm:prSet presAssocID="{2E19F163-825C-42C8-AF8F-6C14CCDFE366}" presName="ConnectLine" presStyleLbl="sibTrans1D1" presStyleIdx="0" presStyleCnt="4"/>
      <dgm:spPr>
        <a:noFill/>
        <a:ln w="12700" cap="flat" cmpd="sng" algn="ctr">
          <a:solidFill>
            <a:schemeClr val="dk2">
              <a:hueOff val="0"/>
              <a:satOff val="0"/>
              <a:lumOff val="0"/>
              <a:alphaOff val="0"/>
            </a:schemeClr>
          </a:solidFill>
          <a:prstDash val="dash"/>
          <a:miter lim="800000"/>
        </a:ln>
        <a:effectLst/>
      </dgm:spPr>
    </dgm:pt>
    <dgm:pt modelId="{A56F9AED-4503-47CB-82C6-EC038129A41A}" type="pres">
      <dgm:prSet presAssocID="{2E19F163-825C-42C8-AF8F-6C14CCDFE366}" presName="ConnectLineEnd" presStyleLbl="node1" presStyleIdx="0" presStyleCnt="4"/>
      <dgm:spPr/>
    </dgm:pt>
    <dgm:pt modelId="{5DD10EA6-B17C-47B8-A407-0B5DE5F7ED9C}" type="pres">
      <dgm:prSet presAssocID="{2E19F163-825C-42C8-AF8F-6C14CCDFE366}" presName="EmptyPane" presStyleCnt="0"/>
      <dgm:spPr/>
    </dgm:pt>
    <dgm:pt modelId="{09536A3D-CB7D-44DF-8F76-38E82A3F4046}" type="pres">
      <dgm:prSet presAssocID="{83C7E9B9-CE12-4C7F-AA0C-FE813BA8B5A1}" presName="spaceBetweenRectangles" presStyleLbl="fgAcc1" presStyleIdx="0" presStyleCnt="3"/>
      <dgm:spPr/>
    </dgm:pt>
    <dgm:pt modelId="{4C36D0D4-87D3-4978-8EB0-B2287C7883CE}" type="pres">
      <dgm:prSet presAssocID="{6E280C31-4FD9-4DA9-9AC6-1F77BEA57486}" presName="composite" presStyleCnt="0"/>
      <dgm:spPr/>
    </dgm:pt>
    <dgm:pt modelId="{A149DC92-85C4-4B0E-BA5A-A54D52FC42B1}" type="pres">
      <dgm:prSet presAssocID="{6E280C31-4FD9-4DA9-9AC6-1F77BEA57486}" presName="Parent1" presStyleLbl="alignNode1" presStyleIdx="1" presStyleCnt="4">
        <dgm:presLayoutVars>
          <dgm:chMax val="1"/>
          <dgm:chPref val="1"/>
          <dgm:bulletEnabled val="1"/>
        </dgm:presLayoutVars>
      </dgm:prSet>
      <dgm:spPr/>
    </dgm:pt>
    <dgm:pt modelId="{6CF3DC90-6913-4955-9623-930ED7FB11FF}" type="pres">
      <dgm:prSet presAssocID="{6E280C31-4FD9-4DA9-9AC6-1F77BEA57486}" presName="Childtext1" presStyleLbl="revTx" presStyleIdx="1" presStyleCnt="4">
        <dgm:presLayoutVars>
          <dgm:chMax val="0"/>
          <dgm:chPref val="0"/>
          <dgm:bulletEnabled/>
        </dgm:presLayoutVars>
      </dgm:prSet>
      <dgm:spPr/>
    </dgm:pt>
    <dgm:pt modelId="{485066BB-CB66-4702-980D-2D16BCA1235F}" type="pres">
      <dgm:prSet presAssocID="{6E280C31-4FD9-4DA9-9AC6-1F77BEA57486}" presName="ConnectLine" presStyleLbl="sibTrans1D1" presStyleIdx="1" presStyleCnt="4"/>
      <dgm:spPr>
        <a:noFill/>
        <a:ln w="12700" cap="flat" cmpd="sng" algn="ctr">
          <a:solidFill>
            <a:schemeClr val="dk2">
              <a:hueOff val="0"/>
              <a:satOff val="0"/>
              <a:lumOff val="0"/>
              <a:alphaOff val="0"/>
            </a:schemeClr>
          </a:solidFill>
          <a:prstDash val="dash"/>
          <a:miter lim="800000"/>
        </a:ln>
        <a:effectLst/>
      </dgm:spPr>
    </dgm:pt>
    <dgm:pt modelId="{7895EA9B-A638-4F29-AF1E-D69E80312E41}" type="pres">
      <dgm:prSet presAssocID="{6E280C31-4FD9-4DA9-9AC6-1F77BEA57486}" presName="ConnectLineEnd" presStyleLbl="node1" presStyleIdx="1" presStyleCnt="4"/>
      <dgm:spPr/>
    </dgm:pt>
    <dgm:pt modelId="{EB2F1E7C-EBAF-4E6C-A369-D994A479B4FC}" type="pres">
      <dgm:prSet presAssocID="{6E280C31-4FD9-4DA9-9AC6-1F77BEA57486}" presName="EmptyPane" presStyleCnt="0"/>
      <dgm:spPr/>
    </dgm:pt>
    <dgm:pt modelId="{6B2B6B60-F4AC-4313-80C8-28F122E79657}" type="pres">
      <dgm:prSet presAssocID="{97AEAE2E-1D58-4C11-8D50-8358A7748E6E}" presName="spaceBetweenRectangles" presStyleLbl="fgAcc1" presStyleIdx="1" presStyleCnt="3"/>
      <dgm:spPr/>
    </dgm:pt>
    <dgm:pt modelId="{8CC4F8C6-F11A-418D-ABC8-469CCA033957}" type="pres">
      <dgm:prSet presAssocID="{C4E43C9A-6F10-4E13-BEF0-0EC0AF07AAEC}" presName="composite" presStyleCnt="0"/>
      <dgm:spPr/>
    </dgm:pt>
    <dgm:pt modelId="{7D1F0F40-2E88-4906-87D6-5995814B53CE}" type="pres">
      <dgm:prSet presAssocID="{C4E43C9A-6F10-4E13-BEF0-0EC0AF07AAEC}" presName="Parent1" presStyleLbl="alignNode1" presStyleIdx="2" presStyleCnt="4">
        <dgm:presLayoutVars>
          <dgm:chMax val="1"/>
          <dgm:chPref val="1"/>
          <dgm:bulletEnabled val="1"/>
        </dgm:presLayoutVars>
      </dgm:prSet>
      <dgm:spPr/>
    </dgm:pt>
    <dgm:pt modelId="{EF1B509F-EE4D-40F8-9F45-C75E9C0F503C}" type="pres">
      <dgm:prSet presAssocID="{C4E43C9A-6F10-4E13-BEF0-0EC0AF07AAEC}" presName="Childtext1" presStyleLbl="revTx" presStyleIdx="2" presStyleCnt="4">
        <dgm:presLayoutVars>
          <dgm:chMax val="0"/>
          <dgm:chPref val="0"/>
          <dgm:bulletEnabled/>
        </dgm:presLayoutVars>
      </dgm:prSet>
      <dgm:spPr/>
    </dgm:pt>
    <dgm:pt modelId="{A42C162A-7934-4E3F-9DCC-0F7D038D5576}" type="pres">
      <dgm:prSet presAssocID="{C4E43C9A-6F10-4E13-BEF0-0EC0AF07AAEC}" presName="ConnectLine" presStyleLbl="sibTrans1D1" presStyleIdx="2" presStyleCnt="4"/>
      <dgm:spPr>
        <a:noFill/>
        <a:ln w="12700" cap="flat" cmpd="sng" algn="ctr">
          <a:solidFill>
            <a:schemeClr val="dk2">
              <a:hueOff val="0"/>
              <a:satOff val="0"/>
              <a:lumOff val="0"/>
              <a:alphaOff val="0"/>
            </a:schemeClr>
          </a:solidFill>
          <a:prstDash val="dash"/>
          <a:miter lim="800000"/>
        </a:ln>
        <a:effectLst/>
      </dgm:spPr>
    </dgm:pt>
    <dgm:pt modelId="{CBA4E349-918E-4408-AA7E-9E0C69BBD356}" type="pres">
      <dgm:prSet presAssocID="{C4E43C9A-6F10-4E13-BEF0-0EC0AF07AAEC}" presName="ConnectLineEnd" presStyleLbl="node1" presStyleIdx="2" presStyleCnt="4"/>
      <dgm:spPr/>
    </dgm:pt>
    <dgm:pt modelId="{B92B8407-7399-468E-AF5E-096D29025D84}" type="pres">
      <dgm:prSet presAssocID="{C4E43C9A-6F10-4E13-BEF0-0EC0AF07AAEC}" presName="EmptyPane" presStyleCnt="0"/>
      <dgm:spPr/>
    </dgm:pt>
    <dgm:pt modelId="{E0571509-D657-47A5-8DFD-1C1449AB8423}" type="pres">
      <dgm:prSet presAssocID="{2256C70B-A1DE-496D-9644-0C1215D1967C}" presName="spaceBetweenRectangles" presStyleLbl="fgAcc1" presStyleIdx="2" presStyleCnt="3"/>
      <dgm:spPr/>
    </dgm:pt>
    <dgm:pt modelId="{7A1EC90C-9AF0-43C8-BE45-E43BBB800D37}" type="pres">
      <dgm:prSet presAssocID="{F2829C76-CD41-4AFE-99B5-6E9896E3FDEE}" presName="composite" presStyleCnt="0"/>
      <dgm:spPr/>
    </dgm:pt>
    <dgm:pt modelId="{98B1E051-161B-4A2D-9587-903A5A95CB50}" type="pres">
      <dgm:prSet presAssocID="{F2829C76-CD41-4AFE-99B5-6E9896E3FDEE}" presName="Parent1" presStyleLbl="alignNode1" presStyleIdx="3" presStyleCnt="4">
        <dgm:presLayoutVars>
          <dgm:chMax val="1"/>
          <dgm:chPref val="1"/>
          <dgm:bulletEnabled val="1"/>
        </dgm:presLayoutVars>
      </dgm:prSet>
      <dgm:spPr/>
    </dgm:pt>
    <dgm:pt modelId="{A7AC02A4-94C5-4C60-8C05-5DB850E63C70}" type="pres">
      <dgm:prSet presAssocID="{F2829C76-CD41-4AFE-99B5-6E9896E3FDEE}" presName="Childtext1" presStyleLbl="revTx" presStyleIdx="3" presStyleCnt="4">
        <dgm:presLayoutVars>
          <dgm:chMax val="0"/>
          <dgm:chPref val="0"/>
          <dgm:bulletEnabled/>
        </dgm:presLayoutVars>
      </dgm:prSet>
      <dgm:spPr/>
    </dgm:pt>
    <dgm:pt modelId="{91C90C9E-9920-47A8-8F5F-F6EFCF49D6E7}" type="pres">
      <dgm:prSet presAssocID="{F2829C76-CD41-4AFE-99B5-6E9896E3FDEE}" presName="ConnectLine" presStyleLbl="sibTrans1D1" presStyleIdx="3" presStyleCnt="4"/>
      <dgm:spPr>
        <a:noFill/>
        <a:ln w="12700" cap="flat" cmpd="sng" algn="ctr">
          <a:solidFill>
            <a:schemeClr val="dk2">
              <a:hueOff val="0"/>
              <a:satOff val="0"/>
              <a:lumOff val="0"/>
              <a:alphaOff val="0"/>
            </a:schemeClr>
          </a:solidFill>
          <a:prstDash val="dash"/>
          <a:miter lim="800000"/>
        </a:ln>
        <a:effectLst/>
      </dgm:spPr>
    </dgm:pt>
    <dgm:pt modelId="{F1A9FEB2-3B27-49FD-81B4-3BA3F24F2837}" type="pres">
      <dgm:prSet presAssocID="{F2829C76-CD41-4AFE-99B5-6E9896E3FDEE}" presName="ConnectLineEnd" presStyleLbl="node1" presStyleIdx="3" presStyleCnt="4"/>
      <dgm:spPr/>
    </dgm:pt>
    <dgm:pt modelId="{F845AA79-2949-4862-A438-9EF1327CFD1F}" type="pres">
      <dgm:prSet presAssocID="{F2829C76-CD41-4AFE-99B5-6E9896E3FDEE}" presName="EmptyPane" presStyleCnt="0"/>
      <dgm:spPr/>
    </dgm:pt>
  </dgm:ptLst>
  <dgm:cxnLst>
    <dgm:cxn modelId="{573F4B1D-C355-41DC-AABF-7328C5D23D3E}" srcId="{D2BF5754-DA5A-41DE-A4B5-7C1E7B81C4E9}" destId="{2E19F163-825C-42C8-AF8F-6C14CCDFE366}" srcOrd="0" destOrd="0" parTransId="{8703240F-3F57-4333-81E6-359EDBD8A95A}" sibTransId="{83C7E9B9-CE12-4C7F-AA0C-FE813BA8B5A1}"/>
    <dgm:cxn modelId="{AE798B5C-F1D2-4A5C-819A-AAAD2CBAAA6B}" type="presOf" srcId="{F2829C76-CD41-4AFE-99B5-6E9896E3FDEE}" destId="{98B1E051-161B-4A2D-9587-903A5A95CB50}" srcOrd="0" destOrd="0" presId="urn:microsoft.com/office/officeart/2016/7/layout/HexagonTimeline"/>
    <dgm:cxn modelId="{8E7A0D41-8313-4470-9D9C-C0CD26393299}" srcId="{D2BF5754-DA5A-41DE-A4B5-7C1E7B81C4E9}" destId="{6E280C31-4FD9-4DA9-9AC6-1F77BEA57486}" srcOrd="1" destOrd="0" parTransId="{57BCF994-9B57-4520-AC03-19BA2201E379}" sibTransId="{97AEAE2E-1D58-4C11-8D50-8358A7748E6E}"/>
    <dgm:cxn modelId="{A296C545-914A-4459-A8A8-DD575E954267}" srcId="{D2BF5754-DA5A-41DE-A4B5-7C1E7B81C4E9}" destId="{C4E43C9A-6F10-4E13-BEF0-0EC0AF07AAEC}" srcOrd="2" destOrd="0" parTransId="{73ED4796-3307-424C-B2F6-6EA5FDC2106E}" sibTransId="{2256C70B-A1DE-496D-9644-0C1215D1967C}"/>
    <dgm:cxn modelId="{3E2ABE6A-C365-4851-ACFF-88AC5E0F54AF}" srcId="{D2BF5754-DA5A-41DE-A4B5-7C1E7B81C4E9}" destId="{F2829C76-CD41-4AFE-99B5-6E9896E3FDEE}" srcOrd="3" destOrd="0" parTransId="{0F70D64C-A070-4E4D-A8D2-3D19B81E133A}" sibTransId="{AD9E289C-9335-4AEF-BB31-32FBDE3682EA}"/>
    <dgm:cxn modelId="{7B221B58-AF79-4A32-9653-1CF326AB9950}" type="presOf" srcId="{2E19F163-825C-42C8-AF8F-6C14CCDFE366}" destId="{E5A03B30-2C85-4A07-9451-BD8A5F06DE31}" srcOrd="0" destOrd="0" presId="urn:microsoft.com/office/officeart/2016/7/layout/HexagonTimeline"/>
    <dgm:cxn modelId="{B3408D8E-3800-466D-9A88-FE7F03457512}" type="presOf" srcId="{6E280C31-4FD9-4DA9-9AC6-1F77BEA57486}" destId="{A149DC92-85C4-4B0E-BA5A-A54D52FC42B1}" srcOrd="0" destOrd="0" presId="urn:microsoft.com/office/officeart/2016/7/layout/HexagonTimeline"/>
    <dgm:cxn modelId="{1E7994A3-8E99-4C5A-B580-3EB4DC30C00A}" type="presOf" srcId="{C4E43C9A-6F10-4E13-BEF0-0EC0AF07AAEC}" destId="{7D1F0F40-2E88-4906-87D6-5995814B53CE}" srcOrd="0" destOrd="0" presId="urn:microsoft.com/office/officeart/2016/7/layout/HexagonTimeline"/>
    <dgm:cxn modelId="{D26469D1-634D-4C3B-BE65-453209675064}" type="presOf" srcId="{D2BF5754-DA5A-41DE-A4B5-7C1E7B81C4E9}" destId="{71DC5D7A-35A8-4EA8-B0A0-13672430DFBD}" srcOrd="0" destOrd="0" presId="urn:microsoft.com/office/officeart/2016/7/layout/HexagonTimeline"/>
    <dgm:cxn modelId="{4EE6181B-0898-4F29-B0F3-31090C78C6D4}" type="presParOf" srcId="{71DC5D7A-35A8-4EA8-B0A0-13672430DFBD}" destId="{E87092F1-EE06-4E7B-B33D-3B9E521DE60D}" srcOrd="0" destOrd="0" presId="urn:microsoft.com/office/officeart/2016/7/layout/HexagonTimeline"/>
    <dgm:cxn modelId="{83486C17-E6F7-401A-99FC-3CD9637EF92C}" type="presParOf" srcId="{E87092F1-EE06-4E7B-B33D-3B9E521DE60D}" destId="{E5A03B30-2C85-4A07-9451-BD8A5F06DE31}" srcOrd="0" destOrd="0" presId="urn:microsoft.com/office/officeart/2016/7/layout/HexagonTimeline"/>
    <dgm:cxn modelId="{9A19B95D-1E7F-47EE-A519-83D3441A9460}" type="presParOf" srcId="{E87092F1-EE06-4E7B-B33D-3B9E521DE60D}" destId="{F2348014-315E-43DD-A314-5BF8FE84C4BE}" srcOrd="1" destOrd="0" presId="urn:microsoft.com/office/officeart/2016/7/layout/HexagonTimeline"/>
    <dgm:cxn modelId="{04A618E4-B343-4D73-8910-A6E62519B3F3}" type="presParOf" srcId="{E87092F1-EE06-4E7B-B33D-3B9E521DE60D}" destId="{584E9AD8-6C92-4520-B79A-2CB2D5E6A734}" srcOrd="2" destOrd="0" presId="urn:microsoft.com/office/officeart/2016/7/layout/HexagonTimeline"/>
    <dgm:cxn modelId="{478691C7-A988-4204-9CFF-51EE8498A082}" type="presParOf" srcId="{E87092F1-EE06-4E7B-B33D-3B9E521DE60D}" destId="{A56F9AED-4503-47CB-82C6-EC038129A41A}" srcOrd="3" destOrd="0" presId="urn:microsoft.com/office/officeart/2016/7/layout/HexagonTimeline"/>
    <dgm:cxn modelId="{A7D5C962-97E5-49FE-90EE-55C741E53991}" type="presParOf" srcId="{E87092F1-EE06-4E7B-B33D-3B9E521DE60D}" destId="{5DD10EA6-B17C-47B8-A407-0B5DE5F7ED9C}" srcOrd="4" destOrd="0" presId="urn:microsoft.com/office/officeart/2016/7/layout/HexagonTimeline"/>
    <dgm:cxn modelId="{CDA89C21-A87E-4602-AE4E-D1B0AAAB7333}" type="presParOf" srcId="{71DC5D7A-35A8-4EA8-B0A0-13672430DFBD}" destId="{09536A3D-CB7D-44DF-8F76-38E82A3F4046}" srcOrd="1" destOrd="0" presId="urn:microsoft.com/office/officeart/2016/7/layout/HexagonTimeline"/>
    <dgm:cxn modelId="{E42C7D5B-5F18-408E-AD4E-3F3758FFF40B}" type="presParOf" srcId="{71DC5D7A-35A8-4EA8-B0A0-13672430DFBD}" destId="{4C36D0D4-87D3-4978-8EB0-B2287C7883CE}" srcOrd="2" destOrd="0" presId="urn:microsoft.com/office/officeart/2016/7/layout/HexagonTimeline"/>
    <dgm:cxn modelId="{A796793D-6E8B-4643-A440-E6943664A00E}" type="presParOf" srcId="{4C36D0D4-87D3-4978-8EB0-B2287C7883CE}" destId="{A149DC92-85C4-4B0E-BA5A-A54D52FC42B1}" srcOrd="0" destOrd="0" presId="urn:microsoft.com/office/officeart/2016/7/layout/HexagonTimeline"/>
    <dgm:cxn modelId="{F1F2A01A-CAFF-471A-B4BD-4DB1232E5BBB}" type="presParOf" srcId="{4C36D0D4-87D3-4978-8EB0-B2287C7883CE}" destId="{6CF3DC90-6913-4955-9623-930ED7FB11FF}" srcOrd="1" destOrd="0" presId="urn:microsoft.com/office/officeart/2016/7/layout/HexagonTimeline"/>
    <dgm:cxn modelId="{BCDF0149-C2D1-4BAE-A8B2-AF6DFF192442}" type="presParOf" srcId="{4C36D0D4-87D3-4978-8EB0-B2287C7883CE}" destId="{485066BB-CB66-4702-980D-2D16BCA1235F}" srcOrd="2" destOrd="0" presId="urn:microsoft.com/office/officeart/2016/7/layout/HexagonTimeline"/>
    <dgm:cxn modelId="{C8E07AA4-6C96-49A5-8C31-0CA5EDFEC3BB}" type="presParOf" srcId="{4C36D0D4-87D3-4978-8EB0-B2287C7883CE}" destId="{7895EA9B-A638-4F29-AF1E-D69E80312E41}" srcOrd="3" destOrd="0" presId="urn:microsoft.com/office/officeart/2016/7/layout/HexagonTimeline"/>
    <dgm:cxn modelId="{E1077E36-9DAF-43CB-BF00-F84D63DA9555}" type="presParOf" srcId="{4C36D0D4-87D3-4978-8EB0-B2287C7883CE}" destId="{EB2F1E7C-EBAF-4E6C-A369-D994A479B4FC}" srcOrd="4" destOrd="0" presId="urn:microsoft.com/office/officeart/2016/7/layout/HexagonTimeline"/>
    <dgm:cxn modelId="{60593A31-3F59-434D-8C4A-A0CE4010C652}" type="presParOf" srcId="{71DC5D7A-35A8-4EA8-B0A0-13672430DFBD}" destId="{6B2B6B60-F4AC-4313-80C8-28F122E79657}" srcOrd="3" destOrd="0" presId="urn:microsoft.com/office/officeart/2016/7/layout/HexagonTimeline"/>
    <dgm:cxn modelId="{302A9301-5CBE-4BEB-AC6C-2777F0B9CF7A}" type="presParOf" srcId="{71DC5D7A-35A8-4EA8-B0A0-13672430DFBD}" destId="{8CC4F8C6-F11A-418D-ABC8-469CCA033957}" srcOrd="4" destOrd="0" presId="urn:microsoft.com/office/officeart/2016/7/layout/HexagonTimeline"/>
    <dgm:cxn modelId="{42DFDC65-9434-4363-BBC2-D5038F1389B0}" type="presParOf" srcId="{8CC4F8C6-F11A-418D-ABC8-469CCA033957}" destId="{7D1F0F40-2E88-4906-87D6-5995814B53CE}" srcOrd="0" destOrd="0" presId="urn:microsoft.com/office/officeart/2016/7/layout/HexagonTimeline"/>
    <dgm:cxn modelId="{E84E3B47-17EA-4C14-BFAD-20156AE89BDD}" type="presParOf" srcId="{8CC4F8C6-F11A-418D-ABC8-469CCA033957}" destId="{EF1B509F-EE4D-40F8-9F45-C75E9C0F503C}" srcOrd="1" destOrd="0" presId="urn:microsoft.com/office/officeart/2016/7/layout/HexagonTimeline"/>
    <dgm:cxn modelId="{E755B2B1-B969-45C6-80D0-A6E9835FF63E}" type="presParOf" srcId="{8CC4F8C6-F11A-418D-ABC8-469CCA033957}" destId="{A42C162A-7934-4E3F-9DCC-0F7D038D5576}" srcOrd="2" destOrd="0" presId="urn:microsoft.com/office/officeart/2016/7/layout/HexagonTimeline"/>
    <dgm:cxn modelId="{1B6CB7CA-2922-4186-A2C9-8CA3B08E1C79}" type="presParOf" srcId="{8CC4F8C6-F11A-418D-ABC8-469CCA033957}" destId="{CBA4E349-918E-4408-AA7E-9E0C69BBD356}" srcOrd="3" destOrd="0" presId="urn:microsoft.com/office/officeart/2016/7/layout/HexagonTimeline"/>
    <dgm:cxn modelId="{98CD989A-E63B-4691-8A0E-96395CFC684A}" type="presParOf" srcId="{8CC4F8C6-F11A-418D-ABC8-469CCA033957}" destId="{B92B8407-7399-468E-AF5E-096D29025D84}" srcOrd="4" destOrd="0" presId="urn:microsoft.com/office/officeart/2016/7/layout/HexagonTimeline"/>
    <dgm:cxn modelId="{CE7040B2-DC1F-4729-8715-8B7001701C3C}" type="presParOf" srcId="{71DC5D7A-35A8-4EA8-B0A0-13672430DFBD}" destId="{E0571509-D657-47A5-8DFD-1C1449AB8423}" srcOrd="5" destOrd="0" presId="urn:microsoft.com/office/officeart/2016/7/layout/HexagonTimeline"/>
    <dgm:cxn modelId="{0E8C152E-73B7-4D64-9CC8-725378C07D8A}" type="presParOf" srcId="{71DC5D7A-35A8-4EA8-B0A0-13672430DFBD}" destId="{7A1EC90C-9AF0-43C8-BE45-E43BBB800D37}" srcOrd="6" destOrd="0" presId="urn:microsoft.com/office/officeart/2016/7/layout/HexagonTimeline"/>
    <dgm:cxn modelId="{E4D3B230-690F-4078-B12E-778F3A4817A7}" type="presParOf" srcId="{7A1EC90C-9AF0-43C8-BE45-E43BBB800D37}" destId="{98B1E051-161B-4A2D-9587-903A5A95CB50}" srcOrd="0" destOrd="0" presId="urn:microsoft.com/office/officeart/2016/7/layout/HexagonTimeline"/>
    <dgm:cxn modelId="{15CA2D8C-B803-448A-89F8-4CA9DB893B8C}" type="presParOf" srcId="{7A1EC90C-9AF0-43C8-BE45-E43BBB800D37}" destId="{A7AC02A4-94C5-4C60-8C05-5DB850E63C70}" srcOrd="1" destOrd="0" presId="urn:microsoft.com/office/officeart/2016/7/layout/HexagonTimeline"/>
    <dgm:cxn modelId="{E6ADF9C4-BBD4-4768-82BC-B9AC57C6855D}" type="presParOf" srcId="{7A1EC90C-9AF0-43C8-BE45-E43BBB800D37}" destId="{91C90C9E-9920-47A8-8F5F-F6EFCF49D6E7}" srcOrd="2" destOrd="0" presId="urn:microsoft.com/office/officeart/2016/7/layout/HexagonTimeline"/>
    <dgm:cxn modelId="{7C44EDFD-6CE8-4446-BDF9-6B941B2C8444}" type="presParOf" srcId="{7A1EC90C-9AF0-43C8-BE45-E43BBB800D37}" destId="{F1A9FEB2-3B27-49FD-81B4-3BA3F24F2837}" srcOrd="3" destOrd="0" presId="urn:microsoft.com/office/officeart/2016/7/layout/HexagonTimeline"/>
    <dgm:cxn modelId="{EBA45381-A389-4EE7-A6F7-FB0C7B886C0E}" type="presParOf" srcId="{7A1EC90C-9AF0-43C8-BE45-E43BBB800D37}" destId="{F845AA79-2949-4862-A438-9EF1327CFD1F}" srcOrd="4" destOrd="0" presId="urn:microsoft.com/office/officeart/2016/7/layout/HexagonTimeline"/>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A636BD-7BC8-4BC9-AC8E-F071E32870BB}"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81B79054-FB86-469D-8E39-671757A875F3}">
      <dgm:prSet phldrT="[Text]" phldr="0"/>
      <dgm:spPr/>
      <dgm:t>
        <a:bodyPr/>
        <a:lstStyle/>
        <a:p>
          <a:pPr rtl="0"/>
          <a:r>
            <a:rPr lang="en-US">
              <a:latin typeface="Aptos Display" panose="020F0302020204030204"/>
            </a:rPr>
            <a:t>Consumer Machine</a:t>
          </a:r>
          <a:endParaRPr lang="en-US"/>
        </a:p>
      </dgm:t>
    </dgm:pt>
    <dgm:pt modelId="{6A6E5282-B965-4E5A-B2AF-DB1D45C0A962}" type="parTrans" cxnId="{EBFF802C-2711-42B3-8F12-1D94107F9BB6}">
      <dgm:prSet/>
      <dgm:spPr/>
      <dgm:t>
        <a:bodyPr/>
        <a:lstStyle/>
        <a:p>
          <a:endParaRPr lang="en-US"/>
        </a:p>
      </dgm:t>
    </dgm:pt>
    <dgm:pt modelId="{0A722815-5785-406A-956C-8F9F177019C1}" type="sibTrans" cxnId="{EBFF802C-2711-42B3-8F12-1D94107F9BB6}">
      <dgm:prSet/>
      <dgm:spPr/>
      <dgm:t>
        <a:bodyPr/>
        <a:lstStyle/>
        <a:p>
          <a:endParaRPr lang="en-US"/>
        </a:p>
      </dgm:t>
    </dgm:pt>
    <dgm:pt modelId="{AD6C4AE9-7378-4E97-816E-2D708C9F00F8}">
      <dgm:prSet phldrT="[Text]" phldr="0"/>
      <dgm:spPr/>
      <dgm:t>
        <a:bodyPr/>
        <a:lstStyle/>
        <a:p>
          <a:pPr rtl="0"/>
          <a:r>
            <a:rPr lang="en-US">
              <a:latin typeface="Aptos Display" panose="020F0302020204030204"/>
            </a:rPr>
            <a:t>Vending Machine</a:t>
          </a:r>
          <a:endParaRPr lang="en-US"/>
        </a:p>
      </dgm:t>
    </dgm:pt>
    <dgm:pt modelId="{2D24ADAA-4D99-42C2-9804-999743EED996}" type="parTrans" cxnId="{35456E7C-677A-4735-A361-986E75AA9DE5}">
      <dgm:prSet/>
      <dgm:spPr/>
      <dgm:t>
        <a:bodyPr/>
        <a:lstStyle/>
        <a:p>
          <a:endParaRPr lang="en-US"/>
        </a:p>
      </dgm:t>
    </dgm:pt>
    <dgm:pt modelId="{2CEE3740-9C57-47D7-AEBE-36544BAEE7FA}" type="sibTrans" cxnId="{35456E7C-677A-4735-A361-986E75AA9DE5}">
      <dgm:prSet/>
      <dgm:spPr/>
      <dgm:t>
        <a:bodyPr/>
        <a:lstStyle/>
        <a:p>
          <a:endParaRPr lang="en-US"/>
        </a:p>
      </dgm:t>
    </dgm:pt>
    <dgm:pt modelId="{3DFB667E-162B-48D0-BCAA-5F3EF3B4C1C0}">
      <dgm:prSet phldrT="[Text]" phldr="0"/>
      <dgm:spPr/>
      <dgm:t>
        <a:bodyPr/>
        <a:lstStyle/>
        <a:p>
          <a:pPr rtl="0"/>
          <a:r>
            <a:rPr lang="en-US">
              <a:latin typeface="Aptos Display" panose="020F0302020204030204"/>
            </a:rPr>
            <a:t>Maintenance Program</a:t>
          </a:r>
          <a:endParaRPr lang="en-US"/>
        </a:p>
      </dgm:t>
    </dgm:pt>
    <dgm:pt modelId="{25677349-1302-44D5-94DB-A3A0CB91DE11}" type="parTrans" cxnId="{BED266B0-56B6-4F63-8803-E285B2E626B4}">
      <dgm:prSet/>
      <dgm:spPr/>
      <dgm:t>
        <a:bodyPr/>
        <a:lstStyle/>
        <a:p>
          <a:endParaRPr lang="en-US"/>
        </a:p>
      </dgm:t>
    </dgm:pt>
    <dgm:pt modelId="{36D0CDDA-61CA-4B92-8B98-6B8362D5FF0E}" type="sibTrans" cxnId="{BED266B0-56B6-4F63-8803-E285B2E626B4}">
      <dgm:prSet/>
      <dgm:spPr/>
      <dgm:t>
        <a:bodyPr/>
        <a:lstStyle/>
        <a:p>
          <a:endParaRPr lang="en-US"/>
        </a:p>
      </dgm:t>
    </dgm:pt>
    <dgm:pt modelId="{0BFB6141-1D32-413E-B83B-63803880A30B}" type="pres">
      <dgm:prSet presAssocID="{69A636BD-7BC8-4BC9-AC8E-F071E32870BB}" presName="composite" presStyleCnt="0">
        <dgm:presLayoutVars>
          <dgm:chMax val="5"/>
          <dgm:dir/>
          <dgm:animLvl val="ctr"/>
          <dgm:resizeHandles val="exact"/>
        </dgm:presLayoutVars>
      </dgm:prSet>
      <dgm:spPr/>
    </dgm:pt>
    <dgm:pt modelId="{9D1131F5-8118-4844-B5E2-518E03AFC075}" type="pres">
      <dgm:prSet presAssocID="{69A636BD-7BC8-4BC9-AC8E-F071E32870BB}" presName="cycle" presStyleCnt="0"/>
      <dgm:spPr/>
    </dgm:pt>
    <dgm:pt modelId="{0F65F942-D3BE-4097-8C00-AC6AA1CE17F6}" type="pres">
      <dgm:prSet presAssocID="{69A636BD-7BC8-4BC9-AC8E-F071E32870BB}" presName="centerShape" presStyleCnt="0"/>
      <dgm:spPr/>
    </dgm:pt>
    <dgm:pt modelId="{427D4C17-341D-45BF-B08D-A3614EE565D3}" type="pres">
      <dgm:prSet presAssocID="{69A636BD-7BC8-4BC9-AC8E-F071E32870BB}" presName="connSite" presStyleLbl="node1" presStyleIdx="0" presStyleCnt="4"/>
      <dgm:spPr/>
    </dgm:pt>
    <dgm:pt modelId="{35734677-ACCA-4962-8B6A-37C2A5605489}" type="pres">
      <dgm:prSet presAssocID="{69A636BD-7BC8-4BC9-AC8E-F071E32870BB}" presName="visible" presStyleLbl="node1" presStyleIdx="0" presStyleCnt="4"/>
      <dgm:spPr/>
    </dgm:pt>
    <dgm:pt modelId="{CA3CBF76-BE00-4942-9FFF-95516A3F9BD4}" type="pres">
      <dgm:prSet presAssocID="{6A6E5282-B965-4E5A-B2AF-DB1D45C0A962}" presName="Name25" presStyleLbl="parChTrans1D1" presStyleIdx="0" presStyleCnt="3"/>
      <dgm:spPr/>
    </dgm:pt>
    <dgm:pt modelId="{E1041BCA-F2C8-4E2D-B93E-FFA1AC853C51}" type="pres">
      <dgm:prSet presAssocID="{81B79054-FB86-469D-8E39-671757A875F3}" presName="node" presStyleCnt="0"/>
      <dgm:spPr/>
    </dgm:pt>
    <dgm:pt modelId="{9DDC8DA4-69FC-4325-802F-A07559C5E27C}" type="pres">
      <dgm:prSet presAssocID="{81B79054-FB86-469D-8E39-671757A875F3}" presName="parentNode" presStyleLbl="node1" presStyleIdx="1" presStyleCnt="4">
        <dgm:presLayoutVars>
          <dgm:chMax val="1"/>
          <dgm:bulletEnabled val="1"/>
        </dgm:presLayoutVars>
      </dgm:prSet>
      <dgm:spPr/>
    </dgm:pt>
    <dgm:pt modelId="{54318A8C-4BF3-4A14-894A-570D9C364A9E}" type="pres">
      <dgm:prSet presAssocID="{81B79054-FB86-469D-8E39-671757A875F3}" presName="childNode" presStyleLbl="revTx" presStyleIdx="0" presStyleCnt="0">
        <dgm:presLayoutVars>
          <dgm:bulletEnabled val="1"/>
        </dgm:presLayoutVars>
      </dgm:prSet>
      <dgm:spPr/>
    </dgm:pt>
    <dgm:pt modelId="{BEA8A2C0-26D5-4B9B-AC3A-5B9D3C78E385}" type="pres">
      <dgm:prSet presAssocID="{2D24ADAA-4D99-42C2-9804-999743EED996}" presName="Name25" presStyleLbl="parChTrans1D1" presStyleIdx="1" presStyleCnt="3"/>
      <dgm:spPr/>
    </dgm:pt>
    <dgm:pt modelId="{CC6E64CD-C9F7-4C8E-91A3-F3E10854ABB5}" type="pres">
      <dgm:prSet presAssocID="{AD6C4AE9-7378-4E97-816E-2D708C9F00F8}" presName="node" presStyleCnt="0"/>
      <dgm:spPr/>
    </dgm:pt>
    <dgm:pt modelId="{F411B6FA-1E71-4945-9560-CE8EA472AAFD}" type="pres">
      <dgm:prSet presAssocID="{AD6C4AE9-7378-4E97-816E-2D708C9F00F8}" presName="parentNode" presStyleLbl="node1" presStyleIdx="2" presStyleCnt="4">
        <dgm:presLayoutVars>
          <dgm:chMax val="1"/>
          <dgm:bulletEnabled val="1"/>
        </dgm:presLayoutVars>
      </dgm:prSet>
      <dgm:spPr/>
    </dgm:pt>
    <dgm:pt modelId="{9E4B5713-41EA-44E6-8943-CEB77F3F22E2}" type="pres">
      <dgm:prSet presAssocID="{AD6C4AE9-7378-4E97-816E-2D708C9F00F8}" presName="childNode" presStyleLbl="revTx" presStyleIdx="0" presStyleCnt="0">
        <dgm:presLayoutVars>
          <dgm:bulletEnabled val="1"/>
        </dgm:presLayoutVars>
      </dgm:prSet>
      <dgm:spPr/>
    </dgm:pt>
    <dgm:pt modelId="{1E20B863-CE9B-48CB-A5DC-78A14F0A85BB}" type="pres">
      <dgm:prSet presAssocID="{25677349-1302-44D5-94DB-A3A0CB91DE11}" presName="Name25" presStyleLbl="parChTrans1D1" presStyleIdx="2" presStyleCnt="3"/>
      <dgm:spPr/>
    </dgm:pt>
    <dgm:pt modelId="{704D50E6-C32B-45EA-8A24-0A7EF07DDB19}" type="pres">
      <dgm:prSet presAssocID="{3DFB667E-162B-48D0-BCAA-5F3EF3B4C1C0}" presName="node" presStyleCnt="0"/>
      <dgm:spPr/>
    </dgm:pt>
    <dgm:pt modelId="{BB03EA97-0C83-4CCB-AF68-C9083F35D456}" type="pres">
      <dgm:prSet presAssocID="{3DFB667E-162B-48D0-BCAA-5F3EF3B4C1C0}" presName="parentNode" presStyleLbl="node1" presStyleIdx="3" presStyleCnt="4">
        <dgm:presLayoutVars>
          <dgm:chMax val="1"/>
          <dgm:bulletEnabled val="1"/>
        </dgm:presLayoutVars>
      </dgm:prSet>
      <dgm:spPr/>
    </dgm:pt>
    <dgm:pt modelId="{9F318DFA-CE2F-4C7F-97F9-1B49B36AF316}" type="pres">
      <dgm:prSet presAssocID="{3DFB667E-162B-48D0-BCAA-5F3EF3B4C1C0}" presName="childNode" presStyleLbl="revTx" presStyleIdx="0" presStyleCnt="0">
        <dgm:presLayoutVars>
          <dgm:bulletEnabled val="1"/>
        </dgm:presLayoutVars>
      </dgm:prSet>
      <dgm:spPr/>
    </dgm:pt>
  </dgm:ptLst>
  <dgm:cxnLst>
    <dgm:cxn modelId="{E84BFE04-1429-400F-A404-AC0B5F21B45E}" type="presOf" srcId="{6A6E5282-B965-4E5A-B2AF-DB1D45C0A962}" destId="{CA3CBF76-BE00-4942-9FFF-95516A3F9BD4}" srcOrd="0" destOrd="0" presId="urn:microsoft.com/office/officeart/2005/8/layout/radial2"/>
    <dgm:cxn modelId="{7DB00609-AC87-4C10-8CC3-380891C5E7B7}" type="presOf" srcId="{81B79054-FB86-469D-8E39-671757A875F3}" destId="{9DDC8DA4-69FC-4325-802F-A07559C5E27C}" srcOrd="0" destOrd="0" presId="urn:microsoft.com/office/officeart/2005/8/layout/radial2"/>
    <dgm:cxn modelId="{EBFF802C-2711-42B3-8F12-1D94107F9BB6}" srcId="{69A636BD-7BC8-4BC9-AC8E-F071E32870BB}" destId="{81B79054-FB86-469D-8E39-671757A875F3}" srcOrd="0" destOrd="0" parTransId="{6A6E5282-B965-4E5A-B2AF-DB1D45C0A962}" sibTransId="{0A722815-5785-406A-956C-8F9F177019C1}"/>
    <dgm:cxn modelId="{4BD91635-E01F-406E-9F5F-C9BBE3526D64}" type="presOf" srcId="{3DFB667E-162B-48D0-BCAA-5F3EF3B4C1C0}" destId="{BB03EA97-0C83-4CCB-AF68-C9083F35D456}" srcOrd="0" destOrd="0" presId="urn:microsoft.com/office/officeart/2005/8/layout/radial2"/>
    <dgm:cxn modelId="{ECBA2877-A862-4827-984B-8FD4DFE72A70}" type="presOf" srcId="{AD6C4AE9-7378-4E97-816E-2D708C9F00F8}" destId="{F411B6FA-1E71-4945-9560-CE8EA472AAFD}" srcOrd="0" destOrd="0" presId="urn:microsoft.com/office/officeart/2005/8/layout/radial2"/>
    <dgm:cxn modelId="{35456E7C-677A-4735-A361-986E75AA9DE5}" srcId="{69A636BD-7BC8-4BC9-AC8E-F071E32870BB}" destId="{AD6C4AE9-7378-4E97-816E-2D708C9F00F8}" srcOrd="1" destOrd="0" parTransId="{2D24ADAA-4D99-42C2-9804-999743EED996}" sibTransId="{2CEE3740-9C57-47D7-AEBE-36544BAEE7FA}"/>
    <dgm:cxn modelId="{BED266B0-56B6-4F63-8803-E285B2E626B4}" srcId="{69A636BD-7BC8-4BC9-AC8E-F071E32870BB}" destId="{3DFB667E-162B-48D0-BCAA-5F3EF3B4C1C0}" srcOrd="2" destOrd="0" parTransId="{25677349-1302-44D5-94DB-A3A0CB91DE11}" sibTransId="{36D0CDDA-61CA-4B92-8B98-6B8362D5FF0E}"/>
    <dgm:cxn modelId="{D7E9B1C0-C631-4785-8F03-57185C098A0C}" type="presOf" srcId="{69A636BD-7BC8-4BC9-AC8E-F071E32870BB}" destId="{0BFB6141-1D32-413E-B83B-63803880A30B}" srcOrd="0" destOrd="0" presId="urn:microsoft.com/office/officeart/2005/8/layout/radial2"/>
    <dgm:cxn modelId="{BD5F07E1-0420-4D58-8748-6CC8ED9307EA}" type="presOf" srcId="{25677349-1302-44D5-94DB-A3A0CB91DE11}" destId="{1E20B863-CE9B-48CB-A5DC-78A14F0A85BB}" srcOrd="0" destOrd="0" presId="urn:microsoft.com/office/officeart/2005/8/layout/radial2"/>
    <dgm:cxn modelId="{EA8886E6-345E-4F1F-80CE-F89FEC44FDB7}" type="presOf" srcId="{2D24ADAA-4D99-42C2-9804-999743EED996}" destId="{BEA8A2C0-26D5-4B9B-AC3A-5B9D3C78E385}" srcOrd="0" destOrd="0" presId="urn:microsoft.com/office/officeart/2005/8/layout/radial2"/>
    <dgm:cxn modelId="{92B3A229-8106-4D02-924F-2399E5CE2C01}" type="presParOf" srcId="{0BFB6141-1D32-413E-B83B-63803880A30B}" destId="{9D1131F5-8118-4844-B5E2-518E03AFC075}" srcOrd="0" destOrd="0" presId="urn:microsoft.com/office/officeart/2005/8/layout/radial2"/>
    <dgm:cxn modelId="{3B6B11A5-BD4F-4853-A24D-4120068A096E}" type="presParOf" srcId="{9D1131F5-8118-4844-B5E2-518E03AFC075}" destId="{0F65F942-D3BE-4097-8C00-AC6AA1CE17F6}" srcOrd="0" destOrd="0" presId="urn:microsoft.com/office/officeart/2005/8/layout/radial2"/>
    <dgm:cxn modelId="{0AB1D91B-C7CD-4C6E-91BD-5FFAA4F3379B}" type="presParOf" srcId="{0F65F942-D3BE-4097-8C00-AC6AA1CE17F6}" destId="{427D4C17-341D-45BF-B08D-A3614EE565D3}" srcOrd="0" destOrd="0" presId="urn:microsoft.com/office/officeart/2005/8/layout/radial2"/>
    <dgm:cxn modelId="{0A2F187A-3C4A-4AA3-A6AF-1275B6F06BB7}" type="presParOf" srcId="{0F65F942-D3BE-4097-8C00-AC6AA1CE17F6}" destId="{35734677-ACCA-4962-8B6A-37C2A5605489}" srcOrd="1" destOrd="0" presId="urn:microsoft.com/office/officeart/2005/8/layout/radial2"/>
    <dgm:cxn modelId="{F4D5B15E-7A5F-47E8-92B8-23B1D212443B}" type="presParOf" srcId="{9D1131F5-8118-4844-B5E2-518E03AFC075}" destId="{CA3CBF76-BE00-4942-9FFF-95516A3F9BD4}" srcOrd="1" destOrd="0" presId="urn:microsoft.com/office/officeart/2005/8/layout/radial2"/>
    <dgm:cxn modelId="{43410FD3-9CDB-4923-990D-50C684676659}" type="presParOf" srcId="{9D1131F5-8118-4844-B5E2-518E03AFC075}" destId="{E1041BCA-F2C8-4E2D-B93E-FFA1AC853C51}" srcOrd="2" destOrd="0" presId="urn:microsoft.com/office/officeart/2005/8/layout/radial2"/>
    <dgm:cxn modelId="{7EBBC7CB-F1E3-4A35-AAA6-95EF663AA7B0}" type="presParOf" srcId="{E1041BCA-F2C8-4E2D-B93E-FFA1AC853C51}" destId="{9DDC8DA4-69FC-4325-802F-A07559C5E27C}" srcOrd="0" destOrd="0" presId="urn:microsoft.com/office/officeart/2005/8/layout/radial2"/>
    <dgm:cxn modelId="{338E49BB-CB1F-407F-8319-0DB175D0A288}" type="presParOf" srcId="{E1041BCA-F2C8-4E2D-B93E-FFA1AC853C51}" destId="{54318A8C-4BF3-4A14-894A-570D9C364A9E}" srcOrd="1" destOrd="0" presId="urn:microsoft.com/office/officeart/2005/8/layout/radial2"/>
    <dgm:cxn modelId="{901AC67E-0F06-4B11-AFE8-0D359741022C}" type="presParOf" srcId="{9D1131F5-8118-4844-B5E2-518E03AFC075}" destId="{BEA8A2C0-26D5-4B9B-AC3A-5B9D3C78E385}" srcOrd="3" destOrd="0" presId="urn:microsoft.com/office/officeart/2005/8/layout/radial2"/>
    <dgm:cxn modelId="{E46B6029-BBD4-41B4-AB53-3F5AF12CB782}" type="presParOf" srcId="{9D1131F5-8118-4844-B5E2-518E03AFC075}" destId="{CC6E64CD-C9F7-4C8E-91A3-F3E10854ABB5}" srcOrd="4" destOrd="0" presId="urn:microsoft.com/office/officeart/2005/8/layout/radial2"/>
    <dgm:cxn modelId="{25A7F3C9-48AF-4FA7-937F-BE5B79B9ED20}" type="presParOf" srcId="{CC6E64CD-C9F7-4C8E-91A3-F3E10854ABB5}" destId="{F411B6FA-1E71-4945-9560-CE8EA472AAFD}" srcOrd="0" destOrd="0" presId="urn:microsoft.com/office/officeart/2005/8/layout/radial2"/>
    <dgm:cxn modelId="{BEBE804D-6CAE-4D87-8B9D-50DCAECFCD80}" type="presParOf" srcId="{CC6E64CD-C9F7-4C8E-91A3-F3E10854ABB5}" destId="{9E4B5713-41EA-44E6-8943-CEB77F3F22E2}" srcOrd="1" destOrd="0" presId="urn:microsoft.com/office/officeart/2005/8/layout/radial2"/>
    <dgm:cxn modelId="{4075A04D-EFB0-4B27-89BF-64472BEE1DA2}" type="presParOf" srcId="{9D1131F5-8118-4844-B5E2-518E03AFC075}" destId="{1E20B863-CE9B-48CB-A5DC-78A14F0A85BB}" srcOrd="5" destOrd="0" presId="urn:microsoft.com/office/officeart/2005/8/layout/radial2"/>
    <dgm:cxn modelId="{C0CD4036-0D6C-417A-8660-65B593505131}" type="presParOf" srcId="{9D1131F5-8118-4844-B5E2-518E03AFC075}" destId="{704D50E6-C32B-45EA-8A24-0A7EF07DDB19}" srcOrd="6" destOrd="0" presId="urn:microsoft.com/office/officeart/2005/8/layout/radial2"/>
    <dgm:cxn modelId="{FFF5D5D3-181F-413B-8927-A485A7B01FE6}" type="presParOf" srcId="{704D50E6-C32B-45EA-8A24-0A7EF07DDB19}" destId="{BB03EA97-0C83-4CCB-AF68-C9083F35D456}" srcOrd="0" destOrd="0" presId="urn:microsoft.com/office/officeart/2005/8/layout/radial2"/>
    <dgm:cxn modelId="{706B3E9C-64F1-4D4E-9C98-D3E2E4AD1269}" type="presParOf" srcId="{704D50E6-C32B-45EA-8A24-0A7EF07DDB19}" destId="{9F318DFA-CE2F-4C7F-97F9-1B49B36AF316}"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3B5205-E889-46CA-A18C-9BF880FF3B7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54830E1-9AA9-472E-A57E-BAA4FFB21338}">
      <dgm:prSet phldrT="[Text]" phldr="0"/>
      <dgm:spPr/>
      <dgm:t>
        <a:bodyPr/>
        <a:lstStyle/>
        <a:p>
          <a:pPr rtl="0"/>
          <a:r>
            <a:rPr lang="en-US">
              <a:latin typeface="Aptos Display" panose="020F0302020204030204"/>
            </a:rPr>
            <a:t>$4 M</a:t>
          </a:r>
          <a:endParaRPr lang="en-US"/>
        </a:p>
      </dgm:t>
    </dgm:pt>
    <dgm:pt modelId="{D268F6BB-7551-4696-836E-D1A1F31181FF}" type="parTrans" cxnId="{C5BE2DD9-803D-42EA-8C22-EB60767C2F48}">
      <dgm:prSet/>
      <dgm:spPr/>
      <dgm:t>
        <a:bodyPr/>
        <a:lstStyle/>
        <a:p>
          <a:endParaRPr lang="en-US"/>
        </a:p>
      </dgm:t>
    </dgm:pt>
    <dgm:pt modelId="{58832420-E1A5-4F43-93A6-F3B14B7F5570}" type="sibTrans" cxnId="{C5BE2DD9-803D-42EA-8C22-EB60767C2F48}">
      <dgm:prSet/>
      <dgm:spPr/>
      <dgm:t>
        <a:bodyPr/>
        <a:lstStyle/>
        <a:p>
          <a:endParaRPr lang="en-US"/>
        </a:p>
      </dgm:t>
    </dgm:pt>
    <dgm:pt modelId="{64F13EAC-BB0F-42E4-93C2-12B9DD84FB33}">
      <dgm:prSet phldrT="[Text]"/>
      <dgm:spPr/>
      <dgm:t>
        <a:bodyPr/>
        <a:lstStyle/>
        <a:p>
          <a:r>
            <a:rPr lang="en-US"/>
            <a:t>$2,000 Price</a:t>
          </a:r>
        </a:p>
      </dgm:t>
    </dgm:pt>
    <dgm:pt modelId="{6E04CC85-5029-4F31-96F9-A2FB387D487A}" type="parTrans" cxnId="{F857A1B0-528D-4477-B52B-920E6A37EC64}">
      <dgm:prSet/>
      <dgm:spPr/>
      <dgm:t>
        <a:bodyPr/>
        <a:lstStyle/>
        <a:p>
          <a:endParaRPr lang="en-US"/>
        </a:p>
      </dgm:t>
    </dgm:pt>
    <dgm:pt modelId="{5CC332E1-6627-4FE8-A0BF-7BDBD91D1345}" type="sibTrans" cxnId="{F857A1B0-528D-4477-B52B-920E6A37EC64}">
      <dgm:prSet/>
      <dgm:spPr/>
      <dgm:t>
        <a:bodyPr/>
        <a:lstStyle/>
        <a:p>
          <a:endParaRPr lang="en-US"/>
        </a:p>
      </dgm:t>
    </dgm:pt>
    <dgm:pt modelId="{1475A45B-FFC2-42A8-9948-810E9E8A7920}">
      <dgm:prSet phldrT="[Text]"/>
      <dgm:spPr/>
      <dgm:t>
        <a:bodyPr/>
        <a:lstStyle/>
        <a:p>
          <a:r>
            <a:rPr lang="en-US"/>
            <a:t>FY 2025 Launch</a:t>
          </a:r>
        </a:p>
      </dgm:t>
    </dgm:pt>
    <dgm:pt modelId="{C90DD4FB-1644-490E-98F0-8288BE6190DF}" type="parTrans" cxnId="{526E3339-FC25-48CF-B54E-70440BF55297}">
      <dgm:prSet/>
      <dgm:spPr/>
      <dgm:t>
        <a:bodyPr/>
        <a:lstStyle/>
        <a:p>
          <a:endParaRPr lang="en-US"/>
        </a:p>
      </dgm:t>
    </dgm:pt>
    <dgm:pt modelId="{DA13B92D-4BA6-4E49-8884-DEC19857A1DA}" type="sibTrans" cxnId="{526E3339-FC25-48CF-B54E-70440BF55297}">
      <dgm:prSet/>
      <dgm:spPr/>
      <dgm:t>
        <a:bodyPr/>
        <a:lstStyle/>
        <a:p>
          <a:endParaRPr lang="en-US"/>
        </a:p>
      </dgm:t>
    </dgm:pt>
    <dgm:pt modelId="{4D3ABD94-F8F6-45E7-A032-DC4070E96222}" type="pres">
      <dgm:prSet presAssocID="{4A3B5205-E889-46CA-A18C-9BF880FF3B7D}" presName="Name0" presStyleCnt="0">
        <dgm:presLayoutVars>
          <dgm:chPref val="3"/>
          <dgm:dir/>
          <dgm:animLvl val="lvl"/>
          <dgm:resizeHandles/>
        </dgm:presLayoutVars>
      </dgm:prSet>
      <dgm:spPr/>
    </dgm:pt>
    <dgm:pt modelId="{7649C62B-B0E0-425D-ABDD-D8CC03A7DEA3}" type="pres">
      <dgm:prSet presAssocID="{654830E1-9AA9-472E-A57E-BAA4FFB21338}" presName="horFlow" presStyleCnt="0"/>
      <dgm:spPr/>
    </dgm:pt>
    <dgm:pt modelId="{8522CA22-5304-4446-BCBF-DD50DA134439}" type="pres">
      <dgm:prSet presAssocID="{654830E1-9AA9-472E-A57E-BAA4FFB21338}" presName="bigChev" presStyleLbl="node1" presStyleIdx="0" presStyleCnt="1"/>
      <dgm:spPr/>
    </dgm:pt>
    <dgm:pt modelId="{F4D8DC5D-AE8F-420B-9406-1C7695DB132B}" type="pres">
      <dgm:prSet presAssocID="{6E04CC85-5029-4F31-96F9-A2FB387D487A}" presName="parTrans" presStyleCnt="0"/>
      <dgm:spPr/>
    </dgm:pt>
    <dgm:pt modelId="{074F10EB-9D8B-467A-8472-8283E2B2890A}" type="pres">
      <dgm:prSet presAssocID="{64F13EAC-BB0F-42E4-93C2-12B9DD84FB33}" presName="node" presStyleLbl="alignAccFollowNode1" presStyleIdx="0" presStyleCnt="2">
        <dgm:presLayoutVars>
          <dgm:bulletEnabled val="1"/>
        </dgm:presLayoutVars>
      </dgm:prSet>
      <dgm:spPr/>
    </dgm:pt>
    <dgm:pt modelId="{2C1A317C-3039-47FF-969D-E59B25AFF518}" type="pres">
      <dgm:prSet presAssocID="{5CC332E1-6627-4FE8-A0BF-7BDBD91D1345}" presName="sibTrans" presStyleCnt="0"/>
      <dgm:spPr/>
    </dgm:pt>
    <dgm:pt modelId="{A129DB5B-9391-4D65-99AD-9D81C1264BEF}" type="pres">
      <dgm:prSet presAssocID="{1475A45B-FFC2-42A8-9948-810E9E8A7920}" presName="node" presStyleLbl="alignAccFollowNode1" presStyleIdx="1" presStyleCnt="2">
        <dgm:presLayoutVars>
          <dgm:bulletEnabled val="1"/>
        </dgm:presLayoutVars>
      </dgm:prSet>
      <dgm:spPr/>
    </dgm:pt>
  </dgm:ptLst>
  <dgm:cxnLst>
    <dgm:cxn modelId="{0A5C9535-D7DE-4A6D-8278-209F0C5D988B}" type="presOf" srcId="{1475A45B-FFC2-42A8-9948-810E9E8A7920}" destId="{A129DB5B-9391-4D65-99AD-9D81C1264BEF}" srcOrd="0" destOrd="0" presId="urn:microsoft.com/office/officeart/2005/8/layout/lProcess3"/>
    <dgm:cxn modelId="{526E3339-FC25-48CF-B54E-70440BF55297}" srcId="{654830E1-9AA9-472E-A57E-BAA4FFB21338}" destId="{1475A45B-FFC2-42A8-9948-810E9E8A7920}" srcOrd="1" destOrd="0" parTransId="{C90DD4FB-1644-490E-98F0-8288BE6190DF}" sibTransId="{DA13B92D-4BA6-4E49-8884-DEC19857A1DA}"/>
    <dgm:cxn modelId="{F8D13857-D9EB-4BCA-B69B-9808CD23D600}" type="presOf" srcId="{4A3B5205-E889-46CA-A18C-9BF880FF3B7D}" destId="{4D3ABD94-F8F6-45E7-A032-DC4070E96222}" srcOrd="0" destOrd="0" presId="urn:microsoft.com/office/officeart/2005/8/layout/lProcess3"/>
    <dgm:cxn modelId="{383A409B-0775-40D8-959F-CEEC7A432C5B}" type="presOf" srcId="{64F13EAC-BB0F-42E4-93C2-12B9DD84FB33}" destId="{074F10EB-9D8B-467A-8472-8283E2B2890A}" srcOrd="0" destOrd="0" presId="urn:microsoft.com/office/officeart/2005/8/layout/lProcess3"/>
    <dgm:cxn modelId="{F857A1B0-528D-4477-B52B-920E6A37EC64}" srcId="{654830E1-9AA9-472E-A57E-BAA4FFB21338}" destId="{64F13EAC-BB0F-42E4-93C2-12B9DD84FB33}" srcOrd="0" destOrd="0" parTransId="{6E04CC85-5029-4F31-96F9-A2FB387D487A}" sibTransId="{5CC332E1-6627-4FE8-A0BF-7BDBD91D1345}"/>
    <dgm:cxn modelId="{A081FCBE-F54B-4443-B646-EC2E76DBA010}" type="presOf" srcId="{654830E1-9AA9-472E-A57E-BAA4FFB21338}" destId="{8522CA22-5304-4446-BCBF-DD50DA134439}" srcOrd="0" destOrd="0" presId="urn:microsoft.com/office/officeart/2005/8/layout/lProcess3"/>
    <dgm:cxn modelId="{C5BE2DD9-803D-42EA-8C22-EB60767C2F48}" srcId="{4A3B5205-E889-46CA-A18C-9BF880FF3B7D}" destId="{654830E1-9AA9-472E-A57E-BAA4FFB21338}" srcOrd="0" destOrd="0" parTransId="{D268F6BB-7551-4696-836E-D1A1F31181FF}" sibTransId="{58832420-E1A5-4F43-93A6-F3B14B7F5570}"/>
    <dgm:cxn modelId="{57C22069-17B6-4F4E-848B-8B2DB9A0C03E}" type="presParOf" srcId="{4D3ABD94-F8F6-45E7-A032-DC4070E96222}" destId="{7649C62B-B0E0-425D-ABDD-D8CC03A7DEA3}" srcOrd="0" destOrd="0" presId="urn:microsoft.com/office/officeart/2005/8/layout/lProcess3"/>
    <dgm:cxn modelId="{F1640D81-7256-4181-9E4A-5D919C8AA1A5}" type="presParOf" srcId="{7649C62B-B0E0-425D-ABDD-D8CC03A7DEA3}" destId="{8522CA22-5304-4446-BCBF-DD50DA134439}" srcOrd="0" destOrd="0" presId="urn:microsoft.com/office/officeart/2005/8/layout/lProcess3"/>
    <dgm:cxn modelId="{CFC69831-DEBB-4D95-A280-8CB81CD1813E}" type="presParOf" srcId="{7649C62B-B0E0-425D-ABDD-D8CC03A7DEA3}" destId="{F4D8DC5D-AE8F-420B-9406-1C7695DB132B}" srcOrd="1" destOrd="0" presId="urn:microsoft.com/office/officeart/2005/8/layout/lProcess3"/>
    <dgm:cxn modelId="{59540D41-0441-4245-8DE7-80D6AECA0695}" type="presParOf" srcId="{7649C62B-B0E0-425D-ABDD-D8CC03A7DEA3}" destId="{074F10EB-9D8B-467A-8472-8283E2B2890A}" srcOrd="2" destOrd="0" presId="urn:microsoft.com/office/officeart/2005/8/layout/lProcess3"/>
    <dgm:cxn modelId="{95E167C3-5998-4912-9678-39FB2E95BA25}" type="presParOf" srcId="{7649C62B-B0E0-425D-ABDD-D8CC03A7DEA3}" destId="{2C1A317C-3039-47FF-969D-E59B25AFF518}" srcOrd="3" destOrd="0" presId="urn:microsoft.com/office/officeart/2005/8/layout/lProcess3"/>
    <dgm:cxn modelId="{BD54B907-A695-43E9-8D1F-6C0380FD1EC3}" type="presParOf" srcId="{7649C62B-B0E0-425D-ABDD-D8CC03A7DEA3}" destId="{A129DB5B-9391-4D65-99AD-9D81C1264BEF}" srcOrd="4"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3B5205-E889-46CA-A18C-9BF880FF3B7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54830E1-9AA9-472E-A57E-BAA4FFB21338}">
      <dgm:prSet phldrT="[Text]" phldr="0"/>
      <dgm:spPr/>
      <dgm:t>
        <a:bodyPr/>
        <a:lstStyle/>
        <a:p>
          <a:pPr rtl="0"/>
          <a:r>
            <a:rPr lang="en-US">
              <a:latin typeface="Aptos Display" panose="020F0302020204030204"/>
            </a:rPr>
            <a:t>$10.5 M</a:t>
          </a:r>
          <a:endParaRPr lang="en-US"/>
        </a:p>
      </dgm:t>
    </dgm:pt>
    <dgm:pt modelId="{D268F6BB-7551-4696-836E-D1A1F31181FF}" type="parTrans" cxnId="{C5BE2DD9-803D-42EA-8C22-EB60767C2F48}">
      <dgm:prSet/>
      <dgm:spPr/>
      <dgm:t>
        <a:bodyPr/>
        <a:lstStyle/>
        <a:p>
          <a:endParaRPr lang="en-US"/>
        </a:p>
      </dgm:t>
    </dgm:pt>
    <dgm:pt modelId="{58832420-E1A5-4F43-93A6-F3B14B7F5570}" type="sibTrans" cxnId="{C5BE2DD9-803D-42EA-8C22-EB60767C2F48}">
      <dgm:prSet/>
      <dgm:spPr/>
      <dgm:t>
        <a:bodyPr/>
        <a:lstStyle/>
        <a:p>
          <a:endParaRPr lang="en-US"/>
        </a:p>
      </dgm:t>
    </dgm:pt>
    <dgm:pt modelId="{64F13EAC-BB0F-42E4-93C2-12B9DD84FB33}">
      <dgm:prSet phldrT="[Text]"/>
      <dgm:spPr/>
      <dgm:t>
        <a:bodyPr/>
        <a:lstStyle/>
        <a:p>
          <a:r>
            <a:rPr lang="en-US"/>
            <a:t>$830 Lease </a:t>
          </a:r>
        </a:p>
      </dgm:t>
    </dgm:pt>
    <dgm:pt modelId="{6E04CC85-5029-4F31-96F9-A2FB387D487A}" type="parTrans" cxnId="{F857A1B0-528D-4477-B52B-920E6A37EC64}">
      <dgm:prSet/>
      <dgm:spPr/>
      <dgm:t>
        <a:bodyPr/>
        <a:lstStyle/>
        <a:p>
          <a:endParaRPr lang="en-US"/>
        </a:p>
      </dgm:t>
    </dgm:pt>
    <dgm:pt modelId="{5CC332E1-6627-4FE8-A0BF-7BDBD91D1345}" type="sibTrans" cxnId="{F857A1B0-528D-4477-B52B-920E6A37EC64}">
      <dgm:prSet/>
      <dgm:spPr/>
      <dgm:t>
        <a:bodyPr/>
        <a:lstStyle/>
        <a:p>
          <a:endParaRPr lang="en-US"/>
        </a:p>
      </dgm:t>
    </dgm:pt>
    <dgm:pt modelId="{1475A45B-FFC2-42A8-9948-810E9E8A7920}">
      <dgm:prSet phldrT="[Text]"/>
      <dgm:spPr/>
      <dgm:t>
        <a:bodyPr/>
        <a:lstStyle/>
        <a:p>
          <a:r>
            <a:rPr lang="en-US"/>
            <a:t>FY 2026 Launch</a:t>
          </a:r>
        </a:p>
      </dgm:t>
    </dgm:pt>
    <dgm:pt modelId="{C90DD4FB-1644-490E-98F0-8288BE6190DF}" type="parTrans" cxnId="{526E3339-FC25-48CF-B54E-70440BF55297}">
      <dgm:prSet/>
      <dgm:spPr/>
      <dgm:t>
        <a:bodyPr/>
        <a:lstStyle/>
        <a:p>
          <a:endParaRPr lang="en-US"/>
        </a:p>
      </dgm:t>
    </dgm:pt>
    <dgm:pt modelId="{DA13B92D-4BA6-4E49-8884-DEC19857A1DA}" type="sibTrans" cxnId="{526E3339-FC25-48CF-B54E-70440BF55297}">
      <dgm:prSet/>
      <dgm:spPr/>
      <dgm:t>
        <a:bodyPr/>
        <a:lstStyle/>
        <a:p>
          <a:endParaRPr lang="en-US"/>
        </a:p>
      </dgm:t>
    </dgm:pt>
    <dgm:pt modelId="{4D3ABD94-F8F6-45E7-A032-DC4070E96222}" type="pres">
      <dgm:prSet presAssocID="{4A3B5205-E889-46CA-A18C-9BF880FF3B7D}" presName="Name0" presStyleCnt="0">
        <dgm:presLayoutVars>
          <dgm:chPref val="3"/>
          <dgm:dir/>
          <dgm:animLvl val="lvl"/>
          <dgm:resizeHandles/>
        </dgm:presLayoutVars>
      </dgm:prSet>
      <dgm:spPr/>
    </dgm:pt>
    <dgm:pt modelId="{7649C62B-B0E0-425D-ABDD-D8CC03A7DEA3}" type="pres">
      <dgm:prSet presAssocID="{654830E1-9AA9-472E-A57E-BAA4FFB21338}" presName="horFlow" presStyleCnt="0"/>
      <dgm:spPr/>
    </dgm:pt>
    <dgm:pt modelId="{8522CA22-5304-4446-BCBF-DD50DA134439}" type="pres">
      <dgm:prSet presAssocID="{654830E1-9AA9-472E-A57E-BAA4FFB21338}" presName="bigChev" presStyleLbl="node1" presStyleIdx="0" presStyleCnt="1"/>
      <dgm:spPr/>
    </dgm:pt>
    <dgm:pt modelId="{F4D8DC5D-AE8F-420B-9406-1C7695DB132B}" type="pres">
      <dgm:prSet presAssocID="{6E04CC85-5029-4F31-96F9-A2FB387D487A}" presName="parTrans" presStyleCnt="0"/>
      <dgm:spPr/>
    </dgm:pt>
    <dgm:pt modelId="{074F10EB-9D8B-467A-8472-8283E2B2890A}" type="pres">
      <dgm:prSet presAssocID="{64F13EAC-BB0F-42E4-93C2-12B9DD84FB33}" presName="node" presStyleLbl="alignAccFollowNode1" presStyleIdx="0" presStyleCnt="2">
        <dgm:presLayoutVars>
          <dgm:bulletEnabled val="1"/>
        </dgm:presLayoutVars>
      </dgm:prSet>
      <dgm:spPr/>
    </dgm:pt>
    <dgm:pt modelId="{2C1A317C-3039-47FF-969D-E59B25AFF518}" type="pres">
      <dgm:prSet presAssocID="{5CC332E1-6627-4FE8-A0BF-7BDBD91D1345}" presName="sibTrans" presStyleCnt="0"/>
      <dgm:spPr/>
    </dgm:pt>
    <dgm:pt modelId="{A129DB5B-9391-4D65-99AD-9D81C1264BEF}" type="pres">
      <dgm:prSet presAssocID="{1475A45B-FFC2-42A8-9948-810E9E8A7920}" presName="node" presStyleLbl="alignAccFollowNode1" presStyleIdx="1" presStyleCnt="2">
        <dgm:presLayoutVars>
          <dgm:bulletEnabled val="1"/>
        </dgm:presLayoutVars>
      </dgm:prSet>
      <dgm:spPr/>
    </dgm:pt>
  </dgm:ptLst>
  <dgm:cxnLst>
    <dgm:cxn modelId="{0A5C9535-D7DE-4A6D-8278-209F0C5D988B}" type="presOf" srcId="{1475A45B-FFC2-42A8-9948-810E9E8A7920}" destId="{A129DB5B-9391-4D65-99AD-9D81C1264BEF}" srcOrd="0" destOrd="0" presId="urn:microsoft.com/office/officeart/2005/8/layout/lProcess3"/>
    <dgm:cxn modelId="{526E3339-FC25-48CF-B54E-70440BF55297}" srcId="{654830E1-9AA9-472E-A57E-BAA4FFB21338}" destId="{1475A45B-FFC2-42A8-9948-810E9E8A7920}" srcOrd="1" destOrd="0" parTransId="{C90DD4FB-1644-490E-98F0-8288BE6190DF}" sibTransId="{DA13B92D-4BA6-4E49-8884-DEC19857A1DA}"/>
    <dgm:cxn modelId="{F8D13857-D9EB-4BCA-B69B-9808CD23D600}" type="presOf" srcId="{4A3B5205-E889-46CA-A18C-9BF880FF3B7D}" destId="{4D3ABD94-F8F6-45E7-A032-DC4070E96222}" srcOrd="0" destOrd="0" presId="urn:microsoft.com/office/officeart/2005/8/layout/lProcess3"/>
    <dgm:cxn modelId="{383A409B-0775-40D8-959F-CEEC7A432C5B}" type="presOf" srcId="{64F13EAC-BB0F-42E4-93C2-12B9DD84FB33}" destId="{074F10EB-9D8B-467A-8472-8283E2B2890A}" srcOrd="0" destOrd="0" presId="urn:microsoft.com/office/officeart/2005/8/layout/lProcess3"/>
    <dgm:cxn modelId="{F857A1B0-528D-4477-B52B-920E6A37EC64}" srcId="{654830E1-9AA9-472E-A57E-BAA4FFB21338}" destId="{64F13EAC-BB0F-42E4-93C2-12B9DD84FB33}" srcOrd="0" destOrd="0" parTransId="{6E04CC85-5029-4F31-96F9-A2FB387D487A}" sibTransId="{5CC332E1-6627-4FE8-A0BF-7BDBD91D1345}"/>
    <dgm:cxn modelId="{A081FCBE-F54B-4443-B646-EC2E76DBA010}" type="presOf" srcId="{654830E1-9AA9-472E-A57E-BAA4FFB21338}" destId="{8522CA22-5304-4446-BCBF-DD50DA134439}" srcOrd="0" destOrd="0" presId="urn:microsoft.com/office/officeart/2005/8/layout/lProcess3"/>
    <dgm:cxn modelId="{C5BE2DD9-803D-42EA-8C22-EB60767C2F48}" srcId="{4A3B5205-E889-46CA-A18C-9BF880FF3B7D}" destId="{654830E1-9AA9-472E-A57E-BAA4FFB21338}" srcOrd="0" destOrd="0" parTransId="{D268F6BB-7551-4696-836E-D1A1F31181FF}" sibTransId="{58832420-E1A5-4F43-93A6-F3B14B7F5570}"/>
    <dgm:cxn modelId="{57C22069-17B6-4F4E-848B-8B2DB9A0C03E}" type="presParOf" srcId="{4D3ABD94-F8F6-45E7-A032-DC4070E96222}" destId="{7649C62B-B0E0-425D-ABDD-D8CC03A7DEA3}" srcOrd="0" destOrd="0" presId="urn:microsoft.com/office/officeart/2005/8/layout/lProcess3"/>
    <dgm:cxn modelId="{F1640D81-7256-4181-9E4A-5D919C8AA1A5}" type="presParOf" srcId="{7649C62B-B0E0-425D-ABDD-D8CC03A7DEA3}" destId="{8522CA22-5304-4446-BCBF-DD50DA134439}" srcOrd="0" destOrd="0" presId="urn:microsoft.com/office/officeart/2005/8/layout/lProcess3"/>
    <dgm:cxn modelId="{CFC69831-DEBB-4D95-A280-8CB81CD1813E}" type="presParOf" srcId="{7649C62B-B0E0-425D-ABDD-D8CC03A7DEA3}" destId="{F4D8DC5D-AE8F-420B-9406-1C7695DB132B}" srcOrd="1" destOrd="0" presId="urn:microsoft.com/office/officeart/2005/8/layout/lProcess3"/>
    <dgm:cxn modelId="{59540D41-0441-4245-8DE7-80D6AECA0695}" type="presParOf" srcId="{7649C62B-B0E0-425D-ABDD-D8CC03A7DEA3}" destId="{074F10EB-9D8B-467A-8472-8283E2B2890A}" srcOrd="2" destOrd="0" presId="urn:microsoft.com/office/officeart/2005/8/layout/lProcess3"/>
    <dgm:cxn modelId="{95E167C3-5998-4912-9678-39FB2E95BA25}" type="presParOf" srcId="{7649C62B-B0E0-425D-ABDD-D8CC03A7DEA3}" destId="{2C1A317C-3039-47FF-969D-E59B25AFF518}" srcOrd="3" destOrd="0" presId="urn:microsoft.com/office/officeart/2005/8/layout/lProcess3"/>
    <dgm:cxn modelId="{BD54B907-A695-43E9-8D1F-6C0380FD1EC3}" type="presParOf" srcId="{7649C62B-B0E0-425D-ABDD-D8CC03A7DEA3}" destId="{A129DB5B-9391-4D65-99AD-9D81C1264BEF}" srcOrd="4" destOrd="0" presId="urn:microsoft.com/office/officeart/2005/8/layout/lProcess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3B5205-E889-46CA-A18C-9BF880FF3B7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54830E1-9AA9-472E-A57E-BAA4FFB21338}">
      <dgm:prSet phldrT="[Text]" phldr="0"/>
      <dgm:spPr/>
      <dgm:t>
        <a:bodyPr/>
        <a:lstStyle/>
        <a:p>
          <a:pPr rtl="0"/>
          <a:r>
            <a:rPr lang="en-US">
              <a:latin typeface="Aptos Display" panose="020F0302020204030204"/>
            </a:rPr>
            <a:t>$100 K</a:t>
          </a:r>
          <a:endParaRPr lang="en-US"/>
        </a:p>
      </dgm:t>
    </dgm:pt>
    <dgm:pt modelId="{D268F6BB-7551-4696-836E-D1A1F31181FF}" type="parTrans" cxnId="{C5BE2DD9-803D-42EA-8C22-EB60767C2F48}">
      <dgm:prSet/>
      <dgm:spPr/>
      <dgm:t>
        <a:bodyPr/>
        <a:lstStyle/>
        <a:p>
          <a:endParaRPr lang="en-US"/>
        </a:p>
      </dgm:t>
    </dgm:pt>
    <dgm:pt modelId="{58832420-E1A5-4F43-93A6-F3B14B7F5570}" type="sibTrans" cxnId="{C5BE2DD9-803D-42EA-8C22-EB60767C2F48}">
      <dgm:prSet/>
      <dgm:spPr/>
      <dgm:t>
        <a:bodyPr/>
        <a:lstStyle/>
        <a:p>
          <a:endParaRPr lang="en-US"/>
        </a:p>
      </dgm:t>
    </dgm:pt>
    <dgm:pt modelId="{64F13EAC-BB0F-42E4-93C2-12B9DD84FB33}">
      <dgm:prSet phldrT="[Text]"/>
      <dgm:spPr/>
      <dgm:t>
        <a:bodyPr/>
        <a:lstStyle/>
        <a:p>
          <a:r>
            <a:rPr lang="en-US"/>
            <a:t>Both Product Lines</a:t>
          </a:r>
        </a:p>
      </dgm:t>
    </dgm:pt>
    <dgm:pt modelId="{6E04CC85-5029-4F31-96F9-A2FB387D487A}" type="parTrans" cxnId="{F857A1B0-528D-4477-B52B-920E6A37EC64}">
      <dgm:prSet/>
      <dgm:spPr/>
      <dgm:t>
        <a:bodyPr/>
        <a:lstStyle/>
        <a:p>
          <a:endParaRPr lang="en-US"/>
        </a:p>
      </dgm:t>
    </dgm:pt>
    <dgm:pt modelId="{5CC332E1-6627-4FE8-A0BF-7BDBD91D1345}" type="sibTrans" cxnId="{F857A1B0-528D-4477-B52B-920E6A37EC64}">
      <dgm:prSet/>
      <dgm:spPr/>
      <dgm:t>
        <a:bodyPr/>
        <a:lstStyle/>
        <a:p>
          <a:endParaRPr lang="en-US"/>
        </a:p>
      </dgm:t>
    </dgm:pt>
    <dgm:pt modelId="{1475A45B-FFC2-42A8-9948-810E9E8A7920}">
      <dgm:prSet phldrT="[Text]"/>
      <dgm:spPr/>
      <dgm:t>
        <a:bodyPr/>
        <a:lstStyle/>
        <a:p>
          <a:r>
            <a:rPr lang="en-US"/>
            <a:t>FY 2025 Launch</a:t>
          </a:r>
        </a:p>
      </dgm:t>
    </dgm:pt>
    <dgm:pt modelId="{C90DD4FB-1644-490E-98F0-8288BE6190DF}" type="parTrans" cxnId="{526E3339-FC25-48CF-B54E-70440BF55297}">
      <dgm:prSet/>
      <dgm:spPr/>
      <dgm:t>
        <a:bodyPr/>
        <a:lstStyle/>
        <a:p>
          <a:endParaRPr lang="en-US"/>
        </a:p>
      </dgm:t>
    </dgm:pt>
    <dgm:pt modelId="{DA13B92D-4BA6-4E49-8884-DEC19857A1DA}" type="sibTrans" cxnId="{526E3339-FC25-48CF-B54E-70440BF55297}">
      <dgm:prSet/>
      <dgm:spPr/>
      <dgm:t>
        <a:bodyPr/>
        <a:lstStyle/>
        <a:p>
          <a:endParaRPr lang="en-US"/>
        </a:p>
      </dgm:t>
    </dgm:pt>
    <dgm:pt modelId="{4D3ABD94-F8F6-45E7-A032-DC4070E96222}" type="pres">
      <dgm:prSet presAssocID="{4A3B5205-E889-46CA-A18C-9BF880FF3B7D}" presName="Name0" presStyleCnt="0">
        <dgm:presLayoutVars>
          <dgm:chPref val="3"/>
          <dgm:dir/>
          <dgm:animLvl val="lvl"/>
          <dgm:resizeHandles/>
        </dgm:presLayoutVars>
      </dgm:prSet>
      <dgm:spPr/>
    </dgm:pt>
    <dgm:pt modelId="{7649C62B-B0E0-425D-ABDD-D8CC03A7DEA3}" type="pres">
      <dgm:prSet presAssocID="{654830E1-9AA9-472E-A57E-BAA4FFB21338}" presName="horFlow" presStyleCnt="0"/>
      <dgm:spPr/>
    </dgm:pt>
    <dgm:pt modelId="{8522CA22-5304-4446-BCBF-DD50DA134439}" type="pres">
      <dgm:prSet presAssocID="{654830E1-9AA9-472E-A57E-BAA4FFB21338}" presName="bigChev" presStyleLbl="node1" presStyleIdx="0" presStyleCnt="1"/>
      <dgm:spPr/>
    </dgm:pt>
    <dgm:pt modelId="{F4D8DC5D-AE8F-420B-9406-1C7695DB132B}" type="pres">
      <dgm:prSet presAssocID="{6E04CC85-5029-4F31-96F9-A2FB387D487A}" presName="parTrans" presStyleCnt="0"/>
      <dgm:spPr/>
    </dgm:pt>
    <dgm:pt modelId="{074F10EB-9D8B-467A-8472-8283E2B2890A}" type="pres">
      <dgm:prSet presAssocID="{64F13EAC-BB0F-42E4-93C2-12B9DD84FB33}" presName="node" presStyleLbl="alignAccFollowNode1" presStyleIdx="0" presStyleCnt="2">
        <dgm:presLayoutVars>
          <dgm:bulletEnabled val="1"/>
        </dgm:presLayoutVars>
      </dgm:prSet>
      <dgm:spPr/>
    </dgm:pt>
    <dgm:pt modelId="{2C1A317C-3039-47FF-969D-E59B25AFF518}" type="pres">
      <dgm:prSet presAssocID="{5CC332E1-6627-4FE8-A0BF-7BDBD91D1345}" presName="sibTrans" presStyleCnt="0"/>
      <dgm:spPr/>
    </dgm:pt>
    <dgm:pt modelId="{A129DB5B-9391-4D65-99AD-9D81C1264BEF}" type="pres">
      <dgm:prSet presAssocID="{1475A45B-FFC2-42A8-9948-810E9E8A7920}" presName="node" presStyleLbl="alignAccFollowNode1" presStyleIdx="1" presStyleCnt="2">
        <dgm:presLayoutVars>
          <dgm:bulletEnabled val="1"/>
        </dgm:presLayoutVars>
      </dgm:prSet>
      <dgm:spPr/>
    </dgm:pt>
  </dgm:ptLst>
  <dgm:cxnLst>
    <dgm:cxn modelId="{0A5C9535-D7DE-4A6D-8278-209F0C5D988B}" type="presOf" srcId="{1475A45B-FFC2-42A8-9948-810E9E8A7920}" destId="{A129DB5B-9391-4D65-99AD-9D81C1264BEF}" srcOrd="0" destOrd="0" presId="urn:microsoft.com/office/officeart/2005/8/layout/lProcess3"/>
    <dgm:cxn modelId="{526E3339-FC25-48CF-B54E-70440BF55297}" srcId="{654830E1-9AA9-472E-A57E-BAA4FFB21338}" destId="{1475A45B-FFC2-42A8-9948-810E9E8A7920}" srcOrd="1" destOrd="0" parTransId="{C90DD4FB-1644-490E-98F0-8288BE6190DF}" sibTransId="{DA13B92D-4BA6-4E49-8884-DEC19857A1DA}"/>
    <dgm:cxn modelId="{F8D13857-D9EB-4BCA-B69B-9808CD23D600}" type="presOf" srcId="{4A3B5205-E889-46CA-A18C-9BF880FF3B7D}" destId="{4D3ABD94-F8F6-45E7-A032-DC4070E96222}" srcOrd="0" destOrd="0" presId="urn:microsoft.com/office/officeart/2005/8/layout/lProcess3"/>
    <dgm:cxn modelId="{383A409B-0775-40D8-959F-CEEC7A432C5B}" type="presOf" srcId="{64F13EAC-BB0F-42E4-93C2-12B9DD84FB33}" destId="{074F10EB-9D8B-467A-8472-8283E2B2890A}" srcOrd="0" destOrd="0" presId="urn:microsoft.com/office/officeart/2005/8/layout/lProcess3"/>
    <dgm:cxn modelId="{F857A1B0-528D-4477-B52B-920E6A37EC64}" srcId="{654830E1-9AA9-472E-A57E-BAA4FFB21338}" destId="{64F13EAC-BB0F-42E4-93C2-12B9DD84FB33}" srcOrd="0" destOrd="0" parTransId="{6E04CC85-5029-4F31-96F9-A2FB387D487A}" sibTransId="{5CC332E1-6627-4FE8-A0BF-7BDBD91D1345}"/>
    <dgm:cxn modelId="{A081FCBE-F54B-4443-B646-EC2E76DBA010}" type="presOf" srcId="{654830E1-9AA9-472E-A57E-BAA4FFB21338}" destId="{8522CA22-5304-4446-BCBF-DD50DA134439}" srcOrd="0" destOrd="0" presId="urn:microsoft.com/office/officeart/2005/8/layout/lProcess3"/>
    <dgm:cxn modelId="{C5BE2DD9-803D-42EA-8C22-EB60767C2F48}" srcId="{4A3B5205-E889-46CA-A18C-9BF880FF3B7D}" destId="{654830E1-9AA9-472E-A57E-BAA4FFB21338}" srcOrd="0" destOrd="0" parTransId="{D268F6BB-7551-4696-836E-D1A1F31181FF}" sibTransId="{58832420-E1A5-4F43-93A6-F3B14B7F5570}"/>
    <dgm:cxn modelId="{57C22069-17B6-4F4E-848B-8B2DB9A0C03E}" type="presParOf" srcId="{4D3ABD94-F8F6-45E7-A032-DC4070E96222}" destId="{7649C62B-B0E0-425D-ABDD-D8CC03A7DEA3}" srcOrd="0" destOrd="0" presId="urn:microsoft.com/office/officeart/2005/8/layout/lProcess3"/>
    <dgm:cxn modelId="{F1640D81-7256-4181-9E4A-5D919C8AA1A5}" type="presParOf" srcId="{7649C62B-B0E0-425D-ABDD-D8CC03A7DEA3}" destId="{8522CA22-5304-4446-BCBF-DD50DA134439}" srcOrd="0" destOrd="0" presId="urn:microsoft.com/office/officeart/2005/8/layout/lProcess3"/>
    <dgm:cxn modelId="{CFC69831-DEBB-4D95-A280-8CB81CD1813E}" type="presParOf" srcId="{7649C62B-B0E0-425D-ABDD-D8CC03A7DEA3}" destId="{F4D8DC5D-AE8F-420B-9406-1C7695DB132B}" srcOrd="1" destOrd="0" presId="urn:microsoft.com/office/officeart/2005/8/layout/lProcess3"/>
    <dgm:cxn modelId="{59540D41-0441-4245-8DE7-80D6AECA0695}" type="presParOf" srcId="{7649C62B-B0E0-425D-ABDD-D8CC03A7DEA3}" destId="{074F10EB-9D8B-467A-8472-8283E2B2890A}" srcOrd="2" destOrd="0" presId="urn:microsoft.com/office/officeart/2005/8/layout/lProcess3"/>
    <dgm:cxn modelId="{95E167C3-5998-4912-9678-39FB2E95BA25}" type="presParOf" srcId="{7649C62B-B0E0-425D-ABDD-D8CC03A7DEA3}" destId="{2C1A317C-3039-47FF-969D-E59B25AFF518}" srcOrd="3" destOrd="0" presId="urn:microsoft.com/office/officeart/2005/8/layout/lProcess3"/>
    <dgm:cxn modelId="{BD54B907-A695-43E9-8D1F-6C0380FD1EC3}" type="presParOf" srcId="{7649C62B-B0E0-425D-ABDD-D8CC03A7DEA3}" destId="{A129DB5B-9391-4D65-99AD-9D81C1264BEF}" srcOrd="4" destOrd="0" presId="urn:microsoft.com/office/officeart/2005/8/layout/lProcess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3B30-2C85-4A07-9451-BD8A5F06DE31}">
      <dsp:nvSpPr>
        <dsp:cNvPr id="0" name=""/>
        <dsp:cNvSpPr/>
      </dsp:nvSpPr>
      <dsp:spPr>
        <a:xfrm>
          <a:off x="368046" y="584949"/>
          <a:ext cx="1892808" cy="159531"/>
        </a:xfrm>
        <a:prstGeom prst="homePlate">
          <a:avLst>
            <a:gd name="adj" fmla="val 40000"/>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Q3 2024</a:t>
          </a:r>
        </a:p>
      </dsp:txBody>
      <dsp:txXfrm>
        <a:off x="368046" y="584949"/>
        <a:ext cx="1860902" cy="159531"/>
      </dsp:txXfrm>
    </dsp:sp>
    <dsp:sp modelId="{F2348014-315E-43DD-A314-5BF8FE84C4BE}">
      <dsp:nvSpPr>
        <dsp:cNvPr id="0" name=""/>
        <dsp:cNvSpPr/>
      </dsp:nvSpPr>
      <dsp:spPr>
        <a:xfrm>
          <a:off x="0" y="0"/>
          <a:ext cx="2628899" cy="425417"/>
        </a:xfrm>
        <a:prstGeom prst="rect">
          <a:avLst/>
        </a:prstGeom>
        <a:noFill/>
        <a:ln>
          <a:noFill/>
        </a:ln>
        <a:effectLst/>
      </dsp:spPr>
      <dsp:style>
        <a:lnRef idx="0">
          <a:scrgbClr r="0" g="0" b="0"/>
        </a:lnRef>
        <a:fillRef idx="0">
          <a:scrgbClr r="0" g="0" b="0"/>
        </a:fillRef>
        <a:effectRef idx="0">
          <a:scrgbClr r="0" g="0" b="0"/>
        </a:effectRef>
        <a:fontRef idx="minor"/>
      </dsp:style>
    </dsp:sp>
    <dsp:sp modelId="{09536A3D-CB7D-44DF-8F76-38E82A3F4046}">
      <dsp:nvSpPr>
        <dsp:cNvPr id="0" name=""/>
        <dsp:cNvSpPr/>
      </dsp:nvSpPr>
      <dsp:spPr>
        <a:xfrm>
          <a:off x="2260854" y="664715"/>
          <a:ext cx="736091" cy="0"/>
        </a:xfrm>
        <a:custGeom>
          <a:avLst/>
          <a:gdLst/>
          <a:ahLst/>
          <a:cxnLst/>
          <a:rect l="0" t="0" r="0" b="0"/>
          <a:pathLst>
            <a:path>
              <a:moveTo>
                <a:pt x="0" y="0"/>
              </a:moveTo>
              <a:lnTo>
                <a:pt x="736091" y="0"/>
              </a:lnTo>
            </a:path>
          </a:pathLst>
        </a:custGeom>
        <a:no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4E9AD8-6C92-4520-B79A-2CB2D5E6A734}">
      <dsp:nvSpPr>
        <dsp:cNvPr id="0" name=""/>
        <dsp:cNvSpPr/>
      </dsp:nvSpPr>
      <dsp:spPr>
        <a:xfrm>
          <a:off x="1314449" y="452006"/>
          <a:ext cx="0" cy="132943"/>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56F9AED-4503-47CB-82C6-EC038129A41A}">
      <dsp:nvSpPr>
        <dsp:cNvPr id="0" name=""/>
        <dsp:cNvSpPr/>
      </dsp:nvSpPr>
      <dsp:spPr>
        <a:xfrm>
          <a:off x="1301155" y="425417"/>
          <a:ext cx="26588" cy="2658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49DC92-85C4-4B0E-BA5A-A54D52FC42B1}">
      <dsp:nvSpPr>
        <dsp:cNvPr id="0" name=""/>
        <dsp:cNvSpPr/>
      </dsp:nvSpPr>
      <dsp:spPr>
        <a:xfrm>
          <a:off x="2996945" y="584949"/>
          <a:ext cx="1892808" cy="159531"/>
        </a:xfrm>
        <a:prstGeom prst="hexagon">
          <a:avLst>
            <a:gd name="adj" fmla="val 40000"/>
            <a:gd name="vf" fmla="val 115470"/>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Q1 2025</a:t>
          </a:r>
        </a:p>
      </dsp:txBody>
      <dsp:txXfrm>
        <a:off x="3175950" y="600036"/>
        <a:ext cx="1534798" cy="129357"/>
      </dsp:txXfrm>
    </dsp:sp>
    <dsp:sp modelId="{6CF3DC90-6913-4955-9623-930ED7FB11FF}">
      <dsp:nvSpPr>
        <dsp:cNvPr id="0" name=""/>
        <dsp:cNvSpPr/>
      </dsp:nvSpPr>
      <dsp:spPr>
        <a:xfrm>
          <a:off x="2628899" y="904012"/>
          <a:ext cx="2628899" cy="425417"/>
        </a:xfrm>
        <a:prstGeom prst="rect">
          <a:avLst/>
        </a:prstGeom>
        <a:noFill/>
        <a:ln>
          <a:noFill/>
        </a:ln>
        <a:effectLst/>
      </dsp:spPr>
      <dsp:style>
        <a:lnRef idx="0">
          <a:scrgbClr r="0" g="0" b="0"/>
        </a:lnRef>
        <a:fillRef idx="0">
          <a:scrgbClr r="0" g="0" b="0"/>
        </a:fillRef>
        <a:effectRef idx="0">
          <a:scrgbClr r="0" g="0" b="0"/>
        </a:effectRef>
        <a:fontRef idx="minor"/>
      </dsp:style>
    </dsp:sp>
    <dsp:sp modelId="{6B2B6B60-F4AC-4313-80C8-28F122E79657}">
      <dsp:nvSpPr>
        <dsp:cNvPr id="0" name=""/>
        <dsp:cNvSpPr/>
      </dsp:nvSpPr>
      <dsp:spPr>
        <a:xfrm>
          <a:off x="4889754" y="664715"/>
          <a:ext cx="736092" cy="0"/>
        </a:xfrm>
        <a:custGeom>
          <a:avLst/>
          <a:gdLst/>
          <a:ahLst/>
          <a:cxnLst/>
          <a:rect l="0" t="0" r="0" b="0"/>
          <a:pathLst>
            <a:path>
              <a:moveTo>
                <a:pt x="0" y="0"/>
              </a:moveTo>
              <a:lnTo>
                <a:pt x="736092" y="0"/>
              </a:lnTo>
            </a:path>
          </a:pathLst>
        </a:custGeom>
        <a:no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5066BB-CB66-4702-980D-2D16BCA1235F}">
      <dsp:nvSpPr>
        <dsp:cNvPr id="0" name=""/>
        <dsp:cNvSpPr/>
      </dsp:nvSpPr>
      <dsp:spPr>
        <a:xfrm>
          <a:off x="3943349" y="744480"/>
          <a:ext cx="0" cy="132943"/>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895EA9B-A638-4F29-AF1E-D69E80312E41}">
      <dsp:nvSpPr>
        <dsp:cNvPr id="0" name=""/>
        <dsp:cNvSpPr/>
      </dsp:nvSpPr>
      <dsp:spPr>
        <a:xfrm>
          <a:off x="3930055" y="877423"/>
          <a:ext cx="26588" cy="2658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F0F40-2E88-4906-87D6-5995814B53CE}">
      <dsp:nvSpPr>
        <dsp:cNvPr id="0" name=""/>
        <dsp:cNvSpPr/>
      </dsp:nvSpPr>
      <dsp:spPr>
        <a:xfrm>
          <a:off x="5625846" y="584949"/>
          <a:ext cx="1892808" cy="159531"/>
        </a:xfrm>
        <a:prstGeom prst="hexagon">
          <a:avLst>
            <a:gd name="adj" fmla="val 40000"/>
            <a:gd name="vf" fmla="val 115470"/>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Q1  2026</a:t>
          </a:r>
        </a:p>
      </dsp:txBody>
      <dsp:txXfrm>
        <a:off x="5804851" y="600036"/>
        <a:ext cx="1534798" cy="129357"/>
      </dsp:txXfrm>
    </dsp:sp>
    <dsp:sp modelId="{EF1B509F-EE4D-40F8-9F45-C75E9C0F503C}">
      <dsp:nvSpPr>
        <dsp:cNvPr id="0" name=""/>
        <dsp:cNvSpPr/>
      </dsp:nvSpPr>
      <dsp:spPr>
        <a:xfrm>
          <a:off x="5257799" y="0"/>
          <a:ext cx="2628900" cy="425417"/>
        </a:xfrm>
        <a:prstGeom prst="rect">
          <a:avLst/>
        </a:prstGeom>
        <a:noFill/>
        <a:ln>
          <a:noFill/>
        </a:ln>
        <a:effectLst/>
      </dsp:spPr>
      <dsp:style>
        <a:lnRef idx="0">
          <a:scrgbClr r="0" g="0" b="0"/>
        </a:lnRef>
        <a:fillRef idx="0">
          <a:scrgbClr r="0" g="0" b="0"/>
        </a:fillRef>
        <a:effectRef idx="0">
          <a:scrgbClr r="0" g="0" b="0"/>
        </a:effectRef>
        <a:fontRef idx="minor"/>
      </dsp:style>
    </dsp:sp>
    <dsp:sp modelId="{E0571509-D657-47A5-8DFD-1C1449AB8423}">
      <dsp:nvSpPr>
        <dsp:cNvPr id="0" name=""/>
        <dsp:cNvSpPr/>
      </dsp:nvSpPr>
      <dsp:spPr>
        <a:xfrm>
          <a:off x="7518654" y="664715"/>
          <a:ext cx="736092" cy="0"/>
        </a:xfrm>
        <a:custGeom>
          <a:avLst/>
          <a:gdLst/>
          <a:ahLst/>
          <a:cxnLst/>
          <a:rect l="0" t="0" r="0" b="0"/>
          <a:pathLst>
            <a:path>
              <a:moveTo>
                <a:pt x="0" y="0"/>
              </a:moveTo>
              <a:lnTo>
                <a:pt x="736092" y="0"/>
              </a:lnTo>
            </a:path>
          </a:pathLst>
        </a:custGeom>
        <a:no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2C162A-7934-4E3F-9DCC-0F7D038D5576}">
      <dsp:nvSpPr>
        <dsp:cNvPr id="0" name=""/>
        <dsp:cNvSpPr/>
      </dsp:nvSpPr>
      <dsp:spPr>
        <a:xfrm>
          <a:off x="6572250" y="452006"/>
          <a:ext cx="0" cy="132943"/>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BA4E349-918E-4408-AA7E-9E0C69BBD356}">
      <dsp:nvSpPr>
        <dsp:cNvPr id="0" name=""/>
        <dsp:cNvSpPr/>
      </dsp:nvSpPr>
      <dsp:spPr>
        <a:xfrm>
          <a:off x="6558955" y="425417"/>
          <a:ext cx="26588" cy="2658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1E051-161B-4A2D-9587-903A5A95CB50}">
      <dsp:nvSpPr>
        <dsp:cNvPr id="0" name=""/>
        <dsp:cNvSpPr/>
      </dsp:nvSpPr>
      <dsp:spPr>
        <a:xfrm rot="10800000">
          <a:off x="8254746" y="584949"/>
          <a:ext cx="1892808" cy="159531"/>
        </a:xfrm>
        <a:prstGeom prst="homePlate">
          <a:avLst>
            <a:gd name="adj" fmla="val 40000"/>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Q4  2026</a:t>
          </a:r>
        </a:p>
      </dsp:txBody>
      <dsp:txXfrm rot="10800000">
        <a:off x="8286652" y="584949"/>
        <a:ext cx="1860902" cy="159531"/>
      </dsp:txXfrm>
    </dsp:sp>
    <dsp:sp modelId="{A7AC02A4-94C5-4C60-8C05-5DB850E63C70}">
      <dsp:nvSpPr>
        <dsp:cNvPr id="0" name=""/>
        <dsp:cNvSpPr/>
      </dsp:nvSpPr>
      <dsp:spPr>
        <a:xfrm>
          <a:off x="7886700" y="904012"/>
          <a:ext cx="2628900" cy="425417"/>
        </a:xfrm>
        <a:prstGeom prst="rect">
          <a:avLst/>
        </a:prstGeom>
        <a:noFill/>
        <a:ln>
          <a:noFill/>
        </a:ln>
        <a:effectLst/>
      </dsp:spPr>
      <dsp:style>
        <a:lnRef idx="0">
          <a:scrgbClr r="0" g="0" b="0"/>
        </a:lnRef>
        <a:fillRef idx="0">
          <a:scrgbClr r="0" g="0" b="0"/>
        </a:fillRef>
        <a:effectRef idx="0">
          <a:scrgbClr r="0" g="0" b="0"/>
        </a:effectRef>
        <a:fontRef idx="minor"/>
      </dsp:style>
    </dsp:sp>
    <dsp:sp modelId="{91C90C9E-9920-47A8-8F5F-F6EFCF49D6E7}">
      <dsp:nvSpPr>
        <dsp:cNvPr id="0" name=""/>
        <dsp:cNvSpPr/>
      </dsp:nvSpPr>
      <dsp:spPr>
        <a:xfrm>
          <a:off x="9201150" y="744480"/>
          <a:ext cx="0" cy="132943"/>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1A9FEB2-3B27-49FD-81B4-3BA3F24F2837}">
      <dsp:nvSpPr>
        <dsp:cNvPr id="0" name=""/>
        <dsp:cNvSpPr/>
      </dsp:nvSpPr>
      <dsp:spPr>
        <a:xfrm>
          <a:off x="9187855" y="877423"/>
          <a:ext cx="26588" cy="2658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0B863-CE9B-48CB-A5DC-78A14F0A85BB}">
      <dsp:nvSpPr>
        <dsp:cNvPr id="0" name=""/>
        <dsp:cNvSpPr/>
      </dsp:nvSpPr>
      <dsp:spPr>
        <a:xfrm rot="2562957">
          <a:off x="2203779" y="3506195"/>
          <a:ext cx="766029" cy="62138"/>
        </a:xfrm>
        <a:custGeom>
          <a:avLst/>
          <a:gdLst/>
          <a:ahLst/>
          <a:cxnLst/>
          <a:rect l="0" t="0" r="0" b="0"/>
          <a:pathLst>
            <a:path>
              <a:moveTo>
                <a:pt x="0" y="31069"/>
              </a:moveTo>
              <a:lnTo>
                <a:pt x="766029" y="3106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A8A2C0-26D5-4B9B-AC3A-5B9D3C78E385}">
      <dsp:nvSpPr>
        <dsp:cNvPr id="0" name=""/>
        <dsp:cNvSpPr/>
      </dsp:nvSpPr>
      <dsp:spPr>
        <a:xfrm>
          <a:off x="2305383" y="2457909"/>
          <a:ext cx="979689" cy="62138"/>
        </a:xfrm>
        <a:custGeom>
          <a:avLst/>
          <a:gdLst/>
          <a:ahLst/>
          <a:cxnLst/>
          <a:rect l="0" t="0" r="0" b="0"/>
          <a:pathLst>
            <a:path>
              <a:moveTo>
                <a:pt x="0" y="31069"/>
              </a:moveTo>
              <a:lnTo>
                <a:pt x="979689" y="3106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3CBF76-BE00-4942-9FFF-95516A3F9BD4}">
      <dsp:nvSpPr>
        <dsp:cNvPr id="0" name=""/>
        <dsp:cNvSpPr/>
      </dsp:nvSpPr>
      <dsp:spPr>
        <a:xfrm rot="19104348">
          <a:off x="2192724" y="1403249"/>
          <a:ext cx="893646" cy="62138"/>
        </a:xfrm>
        <a:custGeom>
          <a:avLst/>
          <a:gdLst/>
          <a:ahLst/>
          <a:cxnLst/>
          <a:rect l="0" t="0" r="0" b="0"/>
          <a:pathLst>
            <a:path>
              <a:moveTo>
                <a:pt x="0" y="31069"/>
              </a:moveTo>
              <a:lnTo>
                <a:pt x="893646" y="3106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734677-ACCA-4962-8B6A-37C2A5605489}">
      <dsp:nvSpPr>
        <dsp:cNvPr id="0" name=""/>
        <dsp:cNvSpPr/>
      </dsp:nvSpPr>
      <dsp:spPr>
        <a:xfrm>
          <a:off x="231452" y="1269019"/>
          <a:ext cx="2439918" cy="243991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C8DA4-69FC-4325-802F-A07559C5E27C}">
      <dsp:nvSpPr>
        <dsp:cNvPr id="0" name=""/>
        <dsp:cNvSpPr/>
      </dsp:nvSpPr>
      <dsp:spPr>
        <a:xfrm>
          <a:off x="2801517" y="1380"/>
          <a:ext cx="1365885" cy="136588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ptos Display" panose="020F0302020204030204"/>
            </a:rPr>
            <a:t>Consumer Machine</a:t>
          </a:r>
          <a:endParaRPr lang="en-US" sz="1500" kern="1200"/>
        </a:p>
      </dsp:txBody>
      <dsp:txXfrm>
        <a:off x="3001546" y="201409"/>
        <a:ext cx="965827" cy="965827"/>
      </dsp:txXfrm>
    </dsp:sp>
    <dsp:sp modelId="{F411B6FA-1E71-4945-9560-CE8EA472AAFD}">
      <dsp:nvSpPr>
        <dsp:cNvPr id="0" name=""/>
        <dsp:cNvSpPr/>
      </dsp:nvSpPr>
      <dsp:spPr>
        <a:xfrm>
          <a:off x="3285073" y="1806036"/>
          <a:ext cx="1365885" cy="136588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ptos Display" panose="020F0302020204030204"/>
            </a:rPr>
            <a:t>Vending Machine</a:t>
          </a:r>
          <a:endParaRPr lang="en-US" sz="1500" kern="1200"/>
        </a:p>
      </dsp:txBody>
      <dsp:txXfrm>
        <a:off x="3485102" y="2006065"/>
        <a:ext cx="965827" cy="965827"/>
      </dsp:txXfrm>
    </dsp:sp>
    <dsp:sp modelId="{BB03EA97-0C83-4CCB-AF68-C9083F35D456}">
      <dsp:nvSpPr>
        <dsp:cNvPr id="0" name=""/>
        <dsp:cNvSpPr/>
      </dsp:nvSpPr>
      <dsp:spPr>
        <a:xfrm>
          <a:off x="2674031" y="3561659"/>
          <a:ext cx="1463951" cy="146395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ptos Display" panose="020F0302020204030204"/>
            </a:rPr>
            <a:t>Maintenance Program</a:t>
          </a:r>
          <a:endParaRPr lang="en-US" sz="1500" kern="1200"/>
        </a:p>
      </dsp:txBody>
      <dsp:txXfrm>
        <a:off x="2888422" y="3776050"/>
        <a:ext cx="1035169" cy="10351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2CA22-5304-4446-BCBF-DD50DA134439}">
      <dsp:nvSpPr>
        <dsp:cNvPr id="0" name=""/>
        <dsp:cNvSpPr/>
      </dsp:nvSpPr>
      <dsp:spPr>
        <a:xfrm>
          <a:off x="1225" y="1450181"/>
          <a:ext cx="1893093" cy="757237"/>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0" bIns="26670" numCol="1" spcCol="1270" anchor="ctr" anchorCtr="0">
          <a:noAutofit/>
        </a:bodyPr>
        <a:lstStyle/>
        <a:p>
          <a:pPr marL="0" lvl="0" indent="0" algn="ctr" defTabSz="1866900" rtl="0">
            <a:lnSpc>
              <a:spcPct val="90000"/>
            </a:lnSpc>
            <a:spcBef>
              <a:spcPct val="0"/>
            </a:spcBef>
            <a:spcAft>
              <a:spcPct val="35000"/>
            </a:spcAft>
            <a:buNone/>
          </a:pPr>
          <a:r>
            <a:rPr lang="en-US" sz="4200" kern="1200">
              <a:latin typeface="Aptos Display" panose="020F0302020204030204"/>
            </a:rPr>
            <a:t>$4 M</a:t>
          </a:r>
          <a:endParaRPr lang="en-US" sz="4200" kern="1200"/>
        </a:p>
      </dsp:txBody>
      <dsp:txXfrm>
        <a:off x="379844" y="1450181"/>
        <a:ext cx="1135856" cy="757237"/>
      </dsp:txXfrm>
    </dsp:sp>
    <dsp:sp modelId="{074F10EB-9D8B-467A-8472-8283E2B2890A}">
      <dsp:nvSpPr>
        <dsp:cNvPr id="0" name=""/>
        <dsp:cNvSpPr/>
      </dsp:nvSpPr>
      <dsp:spPr>
        <a:xfrm>
          <a:off x="1648216"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a:t>$2,000 Price</a:t>
          </a:r>
        </a:p>
      </dsp:txBody>
      <dsp:txXfrm>
        <a:off x="1962470" y="1514546"/>
        <a:ext cx="942760" cy="628507"/>
      </dsp:txXfrm>
    </dsp:sp>
    <dsp:sp modelId="{A129DB5B-9391-4D65-99AD-9D81C1264BEF}">
      <dsp:nvSpPr>
        <dsp:cNvPr id="0" name=""/>
        <dsp:cNvSpPr/>
      </dsp:nvSpPr>
      <dsp:spPr>
        <a:xfrm>
          <a:off x="2999507"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a:t>FY 2025 Launch</a:t>
          </a:r>
        </a:p>
      </dsp:txBody>
      <dsp:txXfrm>
        <a:off x="3313761" y="1514546"/>
        <a:ext cx="942760" cy="6285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2CA22-5304-4446-BCBF-DD50DA134439}">
      <dsp:nvSpPr>
        <dsp:cNvPr id="0" name=""/>
        <dsp:cNvSpPr/>
      </dsp:nvSpPr>
      <dsp:spPr>
        <a:xfrm>
          <a:off x="1225" y="1450181"/>
          <a:ext cx="1893093" cy="757237"/>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rtl="0">
            <a:lnSpc>
              <a:spcPct val="90000"/>
            </a:lnSpc>
            <a:spcBef>
              <a:spcPct val="0"/>
            </a:spcBef>
            <a:spcAft>
              <a:spcPct val="35000"/>
            </a:spcAft>
            <a:buNone/>
          </a:pPr>
          <a:r>
            <a:rPr lang="en-US" sz="2600" kern="1200">
              <a:latin typeface="Aptos Display" panose="020F0302020204030204"/>
            </a:rPr>
            <a:t>$10.5 M</a:t>
          </a:r>
          <a:endParaRPr lang="en-US" sz="2600" kern="1200"/>
        </a:p>
      </dsp:txBody>
      <dsp:txXfrm>
        <a:off x="379844" y="1450181"/>
        <a:ext cx="1135856" cy="757237"/>
      </dsp:txXfrm>
    </dsp:sp>
    <dsp:sp modelId="{074F10EB-9D8B-467A-8472-8283E2B2890A}">
      <dsp:nvSpPr>
        <dsp:cNvPr id="0" name=""/>
        <dsp:cNvSpPr/>
      </dsp:nvSpPr>
      <dsp:spPr>
        <a:xfrm>
          <a:off x="1648216"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a:t>$830 Lease </a:t>
          </a:r>
        </a:p>
      </dsp:txBody>
      <dsp:txXfrm>
        <a:off x="1962470" y="1514546"/>
        <a:ext cx="942760" cy="628507"/>
      </dsp:txXfrm>
    </dsp:sp>
    <dsp:sp modelId="{A129DB5B-9391-4D65-99AD-9D81C1264BEF}">
      <dsp:nvSpPr>
        <dsp:cNvPr id="0" name=""/>
        <dsp:cNvSpPr/>
      </dsp:nvSpPr>
      <dsp:spPr>
        <a:xfrm>
          <a:off x="2999507"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a:t>FY 2026 Launch</a:t>
          </a:r>
        </a:p>
      </dsp:txBody>
      <dsp:txXfrm>
        <a:off x="3313761" y="1514546"/>
        <a:ext cx="942760" cy="6285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2CA22-5304-4446-BCBF-DD50DA134439}">
      <dsp:nvSpPr>
        <dsp:cNvPr id="0" name=""/>
        <dsp:cNvSpPr/>
      </dsp:nvSpPr>
      <dsp:spPr>
        <a:xfrm>
          <a:off x="1225" y="1450181"/>
          <a:ext cx="1893093" cy="757237"/>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Aptos Display" panose="020F0302020204030204"/>
            </a:rPr>
            <a:t>$100 K</a:t>
          </a:r>
          <a:endParaRPr lang="en-US" sz="3000" kern="1200"/>
        </a:p>
      </dsp:txBody>
      <dsp:txXfrm>
        <a:off x="379844" y="1450181"/>
        <a:ext cx="1135856" cy="757237"/>
      </dsp:txXfrm>
    </dsp:sp>
    <dsp:sp modelId="{074F10EB-9D8B-467A-8472-8283E2B2890A}">
      <dsp:nvSpPr>
        <dsp:cNvPr id="0" name=""/>
        <dsp:cNvSpPr/>
      </dsp:nvSpPr>
      <dsp:spPr>
        <a:xfrm>
          <a:off x="1648216"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Both Product Lines</a:t>
          </a:r>
        </a:p>
      </dsp:txBody>
      <dsp:txXfrm>
        <a:off x="1962470" y="1514546"/>
        <a:ext cx="942760" cy="628507"/>
      </dsp:txXfrm>
    </dsp:sp>
    <dsp:sp modelId="{A129DB5B-9391-4D65-99AD-9D81C1264BEF}">
      <dsp:nvSpPr>
        <dsp:cNvPr id="0" name=""/>
        <dsp:cNvSpPr/>
      </dsp:nvSpPr>
      <dsp:spPr>
        <a:xfrm>
          <a:off x="2999507"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FY 2025 Launch</a:t>
          </a:r>
        </a:p>
      </dsp:txBody>
      <dsp:txXfrm>
        <a:off x="3313761" y="1514546"/>
        <a:ext cx="942760" cy="628507"/>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9A1A5-495C-4174-AFF1-0ED8CEDED73A}" type="datetimeFigureOut">
              <a:t>4/15/2024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C4685F-FD05-4DDA-B75F-ABD08196C3C4}" type="slidenum">
              <a:t>‹#›</a:t>
            </a:fld>
            <a:endParaRPr lang="en-US"/>
          </a:p>
        </p:txBody>
      </p:sp>
    </p:spTree>
    <p:extLst>
      <p:ext uri="{BB962C8B-B14F-4D97-AF65-F5344CB8AC3E}">
        <p14:creationId xmlns:p14="http://schemas.microsoft.com/office/powerpoint/2010/main" val="3396239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C4685F-FD05-4DDA-B75F-ABD08196C3C4}" type="slidenum">
              <a:rPr lang="en-US" smtClean="0"/>
              <a:t>4</a:t>
            </a:fld>
            <a:endParaRPr lang="en-US"/>
          </a:p>
        </p:txBody>
      </p:sp>
    </p:spTree>
    <p:extLst>
      <p:ext uri="{BB962C8B-B14F-4D97-AF65-F5344CB8AC3E}">
        <p14:creationId xmlns:p14="http://schemas.microsoft.com/office/powerpoint/2010/main" val="393231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1C4685F-FD05-4DDA-B75F-ABD08196C3C4}" type="slidenum">
              <a:t>12</a:t>
            </a:fld>
            <a:endParaRPr lang="en-US"/>
          </a:p>
        </p:txBody>
      </p:sp>
    </p:spTree>
    <p:extLst>
      <p:ext uri="{BB962C8B-B14F-4D97-AF65-F5344CB8AC3E}">
        <p14:creationId xmlns:p14="http://schemas.microsoft.com/office/powerpoint/2010/main" val="2876910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C4685F-FD05-4DDA-B75F-ABD08196C3C4}" type="slidenum">
              <a:rPr lang="en-US" smtClean="0"/>
              <a:t>16</a:t>
            </a:fld>
            <a:endParaRPr lang="en-US"/>
          </a:p>
        </p:txBody>
      </p:sp>
    </p:spTree>
    <p:extLst>
      <p:ext uri="{BB962C8B-B14F-4D97-AF65-F5344CB8AC3E}">
        <p14:creationId xmlns:p14="http://schemas.microsoft.com/office/powerpoint/2010/main" val="3314508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microsoft.com/office/2018/10/relationships/comments" Target="../comments/modernComment_120_7EA7CFBD.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microsoft.com/office/2018/10/relationships/comments" Target="../comments/modernComment_11F_9C0D06DF.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microsoft.com/office/2018/10/relationships/comments" Target="../comments/modernComment_10F_733CF0B4.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joesgaragecoffee.com/blog/coffee-drinking-statistics/" TargetMode="Externa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https://www.statista.com/topics/1248/coffee-market/#topicOverview" TargetMode="External"/><Relationship Id="rId4" Type="http://schemas.openxmlformats.org/officeDocument/2006/relationships/hyperlink" Target="https://dealsonhealth.net/coffee-statistic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11E_E0D9C89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8/10/relationships/comments" Target="../comments/modernComment_11D_EB19146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descr="A machine with a variety of beans in it&#10;&#10;Description automatically generated">
            <a:extLst>
              <a:ext uri="{FF2B5EF4-FFF2-40B4-BE49-F238E27FC236}">
                <a16:creationId xmlns:a16="http://schemas.microsoft.com/office/drawing/2014/main" id="{4FE4D9A8-16E6-7C9F-5DD2-D93718611B0D}"/>
              </a:ext>
            </a:extLst>
          </p:cNvPr>
          <p:cNvPicPr>
            <a:picLocks noChangeAspect="1"/>
          </p:cNvPicPr>
          <p:nvPr/>
        </p:nvPicPr>
        <p:blipFill rotWithShape="1">
          <a:blip r:embed="rId2"/>
          <a:srcRect t="3817" r="-1" b="-1"/>
          <a:stretch/>
        </p:blipFill>
        <p:spPr>
          <a:xfrm>
            <a:off x="20" y="655"/>
            <a:ext cx="8115280" cy="4468659"/>
          </a:xfrm>
          <a:prstGeom prst="rect">
            <a:avLst/>
          </a:prstGeom>
        </p:spPr>
      </p:pic>
      <p:pic>
        <p:nvPicPr>
          <p:cNvPr id="6" name="Picture 5" descr="A phone with a screen on it&#10;&#10;Description automatically generated">
            <a:extLst>
              <a:ext uri="{FF2B5EF4-FFF2-40B4-BE49-F238E27FC236}">
                <a16:creationId xmlns:a16="http://schemas.microsoft.com/office/drawing/2014/main" id="{291AE213-9CC8-748D-B986-5CE11C761F90}"/>
              </a:ext>
            </a:extLst>
          </p:cNvPr>
          <p:cNvPicPr>
            <a:picLocks noChangeAspect="1"/>
          </p:cNvPicPr>
          <p:nvPr/>
        </p:nvPicPr>
        <p:blipFill rotWithShape="1">
          <a:blip r:embed="rId3"/>
          <a:srcRect l="8776" r="-2" b="-2"/>
          <a:stretch/>
        </p:blipFill>
        <p:spPr>
          <a:xfrm>
            <a:off x="8115298" y="-6"/>
            <a:ext cx="4076702" cy="4468876"/>
          </a:xfrm>
          <a:prstGeom prst="rect">
            <a:avLst/>
          </a:prstGeom>
        </p:spPr>
      </p:pic>
      <p:sp>
        <p:nvSpPr>
          <p:cNvPr id="22" name="Rectangle 2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466372"/>
            <a:ext cx="12191998" cy="2390128"/>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64543"/>
            <a:ext cx="8115300" cy="23919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69" y="4466372"/>
            <a:ext cx="12201266" cy="2390128"/>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8" y="4466372"/>
            <a:ext cx="4081336" cy="2390128"/>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35" y="4486258"/>
            <a:ext cx="12194550" cy="1968154"/>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D625ED14-F0D2-4FCA-87F3-4E3D2A03D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6748954" y="2254165"/>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31000">
                <a:schemeClr val="accent1">
                  <a:alpha val="0"/>
                </a:schemeClr>
              </a:gs>
              <a:gs pos="85000">
                <a:schemeClr val="accent1">
                  <a:alpha val="17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p:cNvSpPr>
            <a:spLocks noGrp="1"/>
          </p:cNvSpPr>
          <p:nvPr>
            <p:ph type="subTitle" idx="1"/>
          </p:nvPr>
        </p:nvSpPr>
        <p:spPr>
          <a:xfrm>
            <a:off x="2160279" y="5032772"/>
            <a:ext cx="9932690" cy="1429249"/>
          </a:xfrm>
        </p:spPr>
        <p:txBody>
          <a:bodyPr anchor="t">
            <a:normAutofit/>
          </a:bodyPr>
          <a:lstStyle/>
          <a:p>
            <a:pPr algn="l"/>
            <a:r>
              <a:rPr lang="en-US" sz="5400">
                <a:solidFill>
                  <a:srgbClr val="FFFFFF"/>
                </a:solidFill>
                <a:latin typeface="Aptos Display"/>
              </a:rPr>
              <a:t>Java Genie</a:t>
            </a:r>
          </a:p>
          <a:p>
            <a:pPr algn="l"/>
            <a:r>
              <a:rPr lang="en-US" sz="2000">
                <a:solidFill>
                  <a:srgbClr val="FFFFFF"/>
                </a:solidFill>
                <a:latin typeface="Aptos Display"/>
              </a:rPr>
              <a:t>Apex Engineering</a:t>
            </a:r>
            <a:endParaRPr lang="en-US">
              <a:latin typeface="Aptos Display"/>
            </a:endParaRPr>
          </a:p>
        </p:txBody>
      </p:sp>
      <p:pic>
        <p:nvPicPr>
          <p:cNvPr id="9" name="Picture 8" descr="A logo of a coffee cup&#10;&#10;Description automatically generated">
            <a:extLst>
              <a:ext uri="{FF2B5EF4-FFF2-40B4-BE49-F238E27FC236}">
                <a16:creationId xmlns:a16="http://schemas.microsoft.com/office/drawing/2014/main" id="{5D1C413A-BD8C-A15A-557D-441E1CC70915}"/>
              </a:ext>
            </a:extLst>
          </p:cNvPr>
          <p:cNvPicPr>
            <a:picLocks noChangeAspect="1"/>
          </p:cNvPicPr>
          <p:nvPr/>
        </p:nvPicPr>
        <p:blipFill>
          <a:blip r:embed="rId4"/>
          <a:stretch>
            <a:fillRect/>
          </a:stretch>
        </p:blipFill>
        <p:spPr>
          <a:xfrm>
            <a:off x="241014" y="4687505"/>
            <a:ext cx="1679409" cy="1779672"/>
          </a:xfrm>
          <a:prstGeom prst="rect">
            <a:avLst/>
          </a:prstGeom>
        </p:spPr>
      </p:pic>
      <p:sp>
        <p:nvSpPr>
          <p:cNvPr id="11" name="TextBox 10">
            <a:extLst>
              <a:ext uri="{FF2B5EF4-FFF2-40B4-BE49-F238E27FC236}">
                <a16:creationId xmlns:a16="http://schemas.microsoft.com/office/drawing/2014/main" id="{7BBC53D3-C633-1679-CEC0-F71D066E3B79}"/>
              </a:ext>
            </a:extLst>
          </p:cNvPr>
          <p:cNvSpPr txBox="1"/>
          <p:nvPr/>
        </p:nvSpPr>
        <p:spPr>
          <a:xfrm>
            <a:off x="5882738" y="5120285"/>
            <a:ext cx="63088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rPr>
              <a:t>Your Wish Is Our Brew</a:t>
            </a:r>
            <a:endParaRPr lang="en-US" sz="2400" baseline="30000">
              <a:solidFill>
                <a:schemeClr val="bg1"/>
              </a:solidFill>
            </a:endParaRPr>
          </a:p>
        </p:txBody>
      </p:sp>
      <p:sp>
        <p:nvSpPr>
          <p:cNvPr id="12" name="TextBox 11">
            <a:extLst>
              <a:ext uri="{FF2B5EF4-FFF2-40B4-BE49-F238E27FC236}">
                <a16:creationId xmlns:a16="http://schemas.microsoft.com/office/drawing/2014/main" id="{E0C97EAE-37B6-8B58-F8AD-EDD0225E2E07}"/>
              </a:ext>
            </a:extLst>
          </p:cNvPr>
          <p:cNvSpPr txBox="1"/>
          <p:nvPr/>
        </p:nvSpPr>
        <p:spPr>
          <a:xfrm>
            <a:off x="5095374" y="519563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aseline="30000">
                <a:solidFill>
                  <a:srgbClr val="FFFFFF"/>
                </a:solidFill>
              </a:rPr>
              <a:t>TM</a:t>
            </a:r>
            <a:endParaRPr lang="en-US"/>
          </a:p>
        </p:txBody>
      </p:sp>
      <p:sp>
        <p:nvSpPr>
          <p:cNvPr id="13" name="TextBox 12">
            <a:extLst>
              <a:ext uri="{FF2B5EF4-FFF2-40B4-BE49-F238E27FC236}">
                <a16:creationId xmlns:a16="http://schemas.microsoft.com/office/drawing/2014/main" id="{5E884785-A70E-4A63-CBAC-B0E31CB57EF7}"/>
              </a:ext>
            </a:extLst>
          </p:cNvPr>
          <p:cNvSpPr txBox="1"/>
          <p:nvPr/>
        </p:nvSpPr>
        <p:spPr>
          <a:xfrm>
            <a:off x="10720137" y="5195637"/>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aseline="30000">
                <a:solidFill>
                  <a:srgbClr val="FFFFFF"/>
                </a:solidFill>
              </a:rPr>
              <a:t>TM</a:t>
            </a:r>
            <a:endParaRPr lang="en-US"/>
          </a:p>
        </p:txBody>
      </p:sp>
      <p:sp>
        <p:nvSpPr>
          <p:cNvPr id="14" name="TextBox 13">
            <a:extLst>
              <a:ext uri="{FF2B5EF4-FFF2-40B4-BE49-F238E27FC236}">
                <a16:creationId xmlns:a16="http://schemas.microsoft.com/office/drawing/2014/main" id="{E93F6306-19A1-A5BB-5D15-E380043011C6}"/>
              </a:ext>
            </a:extLst>
          </p:cNvPr>
          <p:cNvSpPr txBox="1"/>
          <p:nvPr/>
        </p:nvSpPr>
        <p:spPr>
          <a:xfrm>
            <a:off x="1706479" y="6077953"/>
            <a:ext cx="42712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baseline="30000">
                <a:solidFill>
                  <a:srgbClr val="FFFFFF"/>
                </a:solidFill>
              </a:rPr>
              <a:t>TM</a:t>
            </a:r>
            <a:endParaRPr lang="en-US" sz="1100" b="1"/>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machine with a variety of beans in it&#10;&#10;Description automatically generated">
            <a:extLst>
              <a:ext uri="{FF2B5EF4-FFF2-40B4-BE49-F238E27FC236}">
                <a16:creationId xmlns:a16="http://schemas.microsoft.com/office/drawing/2014/main" id="{F532F1FB-F64F-0890-7075-28537B2EE5A7}"/>
              </a:ext>
            </a:extLst>
          </p:cNvPr>
          <p:cNvPicPr>
            <a:picLocks noGrp="1" noChangeAspect="1"/>
          </p:cNvPicPr>
          <p:nvPr>
            <p:ph idx="1"/>
          </p:nvPr>
        </p:nvPicPr>
        <p:blipFill rotWithShape="1">
          <a:blip r:embed="rId2"/>
          <a:srcRect l="27708" r="21462" b="1"/>
          <a:stretch/>
        </p:blipFill>
        <p:spPr>
          <a:xfrm>
            <a:off x="6103027" y="10"/>
            <a:ext cx="6088971" cy="6857990"/>
          </a:xfrm>
          <a:prstGeom prst="rect">
            <a:avLst/>
          </a:prstGeom>
        </p:spPr>
      </p:pic>
      <p:sp useBgFill="1">
        <p:nvSpPr>
          <p:cNvPr id="21" name="Rectangle 2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801652-4EA2-7643-6C73-0BE8CE6172EE}"/>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a:t>Java Genie Vending Machine (Q4 2026)</a:t>
            </a:r>
          </a:p>
        </p:txBody>
      </p:sp>
      <p:sp>
        <p:nvSpPr>
          <p:cNvPr id="5" name="TextBox 4">
            <a:extLst>
              <a:ext uri="{FF2B5EF4-FFF2-40B4-BE49-F238E27FC236}">
                <a16:creationId xmlns:a16="http://schemas.microsoft.com/office/drawing/2014/main" id="{A22AD144-FDAD-5272-F30E-D370FD256A24}"/>
              </a:ext>
            </a:extLst>
          </p:cNvPr>
          <p:cNvSpPr txBox="1"/>
          <p:nvPr/>
        </p:nvSpPr>
        <p:spPr>
          <a:xfrm>
            <a:off x="459747" y="2548551"/>
            <a:ext cx="5174038" cy="3724245"/>
          </a:xfrm>
          <a:prstGeom prst="rect">
            <a:avLst/>
          </a:prstGeom>
        </p:spPr>
        <p:txBody>
          <a:bodyPr vert="horz" lIns="91440" tIns="45720" rIns="91440" bIns="45720" rtlCol="0" anchor="ctr">
            <a:noAutofit/>
          </a:bodyPr>
          <a:lstStyle/>
          <a:p>
            <a:pPr marL="57150">
              <a:lnSpc>
                <a:spcPct val="90000"/>
              </a:lnSpc>
              <a:spcAft>
                <a:spcPts val="600"/>
              </a:spcAft>
            </a:pPr>
            <a:r>
              <a:rPr lang="en-US" sz="2400"/>
              <a:t>All-in-one AI enhanced Espresso Vending Machine with larger capacity </a:t>
            </a:r>
          </a:p>
          <a:p>
            <a:pPr marL="742950" lvl="1" indent="-228600">
              <a:lnSpc>
                <a:spcPct val="90000"/>
              </a:lnSpc>
              <a:spcAft>
                <a:spcPts val="600"/>
              </a:spcAft>
              <a:buFont typeface="Arial" panose="020B0604020202020204" pitchFamily="34" charset="0"/>
              <a:buChar char="•"/>
            </a:pPr>
            <a:r>
              <a:rPr lang="en-US" sz="2400"/>
              <a:t>6 coffee bean canisters</a:t>
            </a:r>
          </a:p>
          <a:p>
            <a:pPr marL="742950" lvl="1" indent="-228600">
              <a:lnSpc>
                <a:spcPct val="90000"/>
              </a:lnSpc>
              <a:spcAft>
                <a:spcPts val="600"/>
              </a:spcAft>
              <a:buFont typeface="Arial" panose="020B0604020202020204" pitchFamily="34" charset="0"/>
              <a:buChar char="•"/>
            </a:pPr>
            <a:r>
              <a:rPr lang="en-US" sz="2400"/>
              <a:t>20 flavors</a:t>
            </a:r>
          </a:p>
          <a:p>
            <a:pPr marL="742950" lvl="1" indent="-228600">
              <a:lnSpc>
                <a:spcPct val="90000"/>
              </a:lnSpc>
              <a:spcAft>
                <a:spcPts val="600"/>
              </a:spcAft>
              <a:buFont typeface="Arial" panose="020B0604020202020204" pitchFamily="34" charset="0"/>
              <a:buChar char="•"/>
            </a:pPr>
            <a:r>
              <a:rPr lang="en-US" sz="2400"/>
              <a:t>AI-automated</a:t>
            </a:r>
          </a:p>
          <a:p>
            <a:pPr marL="742950" lvl="1" indent="-228600">
              <a:lnSpc>
                <a:spcPct val="90000"/>
              </a:lnSpc>
              <a:spcAft>
                <a:spcPts val="600"/>
              </a:spcAft>
              <a:buFont typeface="Arial" panose="020B0604020202020204" pitchFamily="34" charset="0"/>
              <a:buChar char="•"/>
            </a:pPr>
            <a:r>
              <a:rPr lang="en-US" sz="2400"/>
              <a:t>commercial industrial design </a:t>
            </a:r>
          </a:p>
          <a:p>
            <a:pPr marL="742950" lvl="1" indent="-228600">
              <a:lnSpc>
                <a:spcPct val="90000"/>
              </a:lnSpc>
              <a:spcAft>
                <a:spcPts val="600"/>
              </a:spcAft>
              <a:buFont typeface="Arial" panose="020B0604020202020204" pitchFamily="34" charset="0"/>
              <a:buChar char="•"/>
            </a:pPr>
            <a:endParaRPr lang="en-US" sz="2400"/>
          </a:p>
          <a:p>
            <a:pPr marL="57150">
              <a:lnSpc>
                <a:spcPct val="90000"/>
              </a:lnSpc>
              <a:spcAft>
                <a:spcPts val="600"/>
              </a:spcAft>
            </a:pPr>
            <a:r>
              <a:rPr lang="en-US" sz="2400"/>
              <a:t>Retail Price with 36-month lease: $30,000 </a:t>
            </a:r>
          </a:p>
        </p:txBody>
      </p:sp>
    </p:spTree>
    <p:extLst>
      <p:ext uri="{BB962C8B-B14F-4D97-AF65-F5344CB8AC3E}">
        <p14:creationId xmlns:p14="http://schemas.microsoft.com/office/powerpoint/2010/main" val="127963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machine with a black background&#10;&#10;Description automatically generated">
            <a:extLst>
              <a:ext uri="{FF2B5EF4-FFF2-40B4-BE49-F238E27FC236}">
                <a16:creationId xmlns:a16="http://schemas.microsoft.com/office/drawing/2014/main" id="{91D5095A-EF00-9DB4-D2DC-94E89AB4408D}"/>
              </a:ext>
            </a:extLst>
          </p:cNvPr>
          <p:cNvPicPr>
            <a:picLocks noChangeAspect="1"/>
          </p:cNvPicPr>
          <p:nvPr/>
        </p:nvPicPr>
        <p:blipFill rotWithShape="1">
          <a:blip r:embed="rId2">
            <a:extLst>
              <a:ext uri="{28A0092B-C50C-407E-A947-70E740481C1C}">
                <a14:useLocalDpi xmlns:a14="http://schemas.microsoft.com/office/drawing/2010/main" val="0"/>
              </a:ext>
            </a:extLst>
          </a:blip>
          <a:srcRect l="4634" r="66283"/>
          <a:stretch/>
        </p:blipFill>
        <p:spPr>
          <a:xfrm>
            <a:off x="6103027" y="10"/>
            <a:ext cx="6090229" cy="6858004"/>
          </a:xfrm>
          <a:prstGeom prst="rect">
            <a:avLst/>
          </a:prstGeom>
        </p:spPr>
      </p:pic>
      <p:sp useBgFill="1">
        <p:nvSpPr>
          <p:cNvPr id="10" name="Rectangle 9">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48E32-809A-B7EE-61D2-D96DAAD4E7F9}"/>
              </a:ext>
            </a:extLst>
          </p:cNvPr>
          <p:cNvSpPr>
            <a:spLocks noGrp="1"/>
          </p:cNvSpPr>
          <p:nvPr>
            <p:ph type="title"/>
          </p:nvPr>
        </p:nvSpPr>
        <p:spPr>
          <a:xfrm>
            <a:off x="761801" y="328512"/>
            <a:ext cx="4778387" cy="1628970"/>
          </a:xfrm>
        </p:spPr>
        <p:txBody>
          <a:bodyPr anchor="ctr">
            <a:normAutofit/>
          </a:bodyPr>
          <a:lstStyle/>
          <a:p>
            <a:r>
              <a:rPr lang="en-US" sz="4000"/>
              <a:t>Maintenance Program </a:t>
            </a:r>
          </a:p>
        </p:txBody>
      </p:sp>
      <p:sp>
        <p:nvSpPr>
          <p:cNvPr id="3" name="Content Placeholder 2">
            <a:extLst>
              <a:ext uri="{FF2B5EF4-FFF2-40B4-BE49-F238E27FC236}">
                <a16:creationId xmlns:a16="http://schemas.microsoft.com/office/drawing/2014/main" id="{8CDC4B52-709C-89E3-8BDE-28F7D7A27FA7}"/>
              </a:ext>
            </a:extLst>
          </p:cNvPr>
          <p:cNvSpPr>
            <a:spLocks noGrp="1"/>
          </p:cNvSpPr>
          <p:nvPr>
            <p:ph idx="1"/>
          </p:nvPr>
        </p:nvSpPr>
        <p:spPr>
          <a:xfrm>
            <a:off x="761801" y="2884929"/>
            <a:ext cx="4659756" cy="3374137"/>
          </a:xfrm>
        </p:spPr>
        <p:txBody>
          <a:bodyPr vert="horz" lIns="91440" tIns="45720" rIns="91440" bIns="45720" rtlCol="0" anchor="ctr">
            <a:normAutofit/>
          </a:bodyPr>
          <a:lstStyle/>
          <a:p>
            <a:pPr marL="0" indent="0">
              <a:buNone/>
            </a:pPr>
            <a:r>
              <a:rPr lang="en-US" sz="2400">
                <a:latin typeface="+mj-lt"/>
                <a:cs typeface="Times New Roman"/>
              </a:rPr>
              <a:t>Maintenance program to fix and fine-tune Java Genie machines.</a:t>
            </a:r>
            <a:endParaRPr lang="en-US" sz="2400"/>
          </a:p>
          <a:p>
            <a:pPr marL="0" indent="0">
              <a:buNone/>
            </a:pPr>
            <a:r>
              <a:rPr lang="en-US" sz="2400">
                <a:latin typeface="+mj-lt"/>
                <a:cs typeface="Times New Roman"/>
              </a:rPr>
              <a:t>Espresso Machine program starting at $25 month. </a:t>
            </a:r>
          </a:p>
          <a:p>
            <a:pPr marL="0" indent="0">
              <a:buNone/>
            </a:pPr>
            <a:r>
              <a:rPr lang="en-US" sz="2400">
                <a:latin typeface="+mj-lt"/>
                <a:cs typeface="Times New Roman"/>
              </a:rPr>
              <a:t>Vending Machine program starting at $1,000 annual membership or $100 monthly fees.</a:t>
            </a:r>
            <a:endParaRPr lang="en-US" sz="2400"/>
          </a:p>
          <a:p>
            <a:endParaRPr lang="en-US" sz="2000"/>
          </a:p>
        </p:txBody>
      </p:sp>
    </p:spTree>
    <p:extLst>
      <p:ext uri="{BB962C8B-B14F-4D97-AF65-F5344CB8AC3E}">
        <p14:creationId xmlns:p14="http://schemas.microsoft.com/office/powerpoint/2010/main" val="2608378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82148-319F-EF76-8EFF-2E33E62F8103}"/>
              </a:ext>
            </a:extLst>
          </p:cNvPr>
          <p:cNvSpPr>
            <a:spLocks noGrp="1"/>
          </p:cNvSpPr>
          <p:nvPr>
            <p:ph type="title"/>
          </p:nvPr>
        </p:nvSpPr>
        <p:spPr>
          <a:xfrm>
            <a:off x="596571" y="453070"/>
            <a:ext cx="10044023" cy="877729"/>
          </a:xfrm>
        </p:spPr>
        <p:txBody>
          <a:bodyPr anchor="ctr">
            <a:normAutofit/>
          </a:bodyPr>
          <a:lstStyle/>
          <a:p>
            <a:r>
              <a:rPr lang="en-US" sz="4000">
                <a:solidFill>
                  <a:srgbClr val="FFFFFF"/>
                </a:solidFill>
                <a:ea typeface="+mj-lt"/>
                <a:cs typeface="+mj-lt"/>
              </a:rPr>
              <a:t>Interviews with 10 Business Owners </a:t>
            </a:r>
            <a:endParaRPr lang="en-US"/>
          </a:p>
        </p:txBody>
      </p:sp>
      <p:sp>
        <p:nvSpPr>
          <p:cNvPr id="3" name="Content Placeholder 2">
            <a:extLst>
              <a:ext uri="{FF2B5EF4-FFF2-40B4-BE49-F238E27FC236}">
                <a16:creationId xmlns:a16="http://schemas.microsoft.com/office/drawing/2014/main" id="{5FD35830-4CA6-BD5C-411A-8CEFB3532C0F}"/>
              </a:ext>
            </a:extLst>
          </p:cNvPr>
          <p:cNvSpPr>
            <a:spLocks/>
          </p:cNvSpPr>
          <p:nvPr/>
        </p:nvSpPr>
        <p:spPr>
          <a:xfrm>
            <a:off x="594361" y="2112579"/>
            <a:ext cx="10579852" cy="4192805"/>
          </a:xfrm>
          <a:prstGeom prst="rect">
            <a:avLst/>
          </a:prstGeom>
        </p:spPr>
        <p:txBody>
          <a:bodyPr lIns="91440" tIns="45720" rIns="91440" bIns="45720" anchor="t"/>
          <a:lstStyle/>
          <a:p>
            <a:pPr defTabSz="877824">
              <a:spcAft>
                <a:spcPts val="600"/>
              </a:spcAft>
            </a:pPr>
            <a:endParaRPr lang="en-US"/>
          </a:p>
        </p:txBody>
      </p:sp>
      <p:pic>
        <p:nvPicPr>
          <p:cNvPr id="7" name="Picture 6">
            <a:extLst>
              <a:ext uri="{FF2B5EF4-FFF2-40B4-BE49-F238E27FC236}">
                <a16:creationId xmlns:a16="http://schemas.microsoft.com/office/drawing/2014/main" id="{4A72FB3C-7DC8-90CB-1B21-E4EE8D2884E1}"/>
              </a:ext>
            </a:extLst>
          </p:cNvPr>
          <p:cNvPicPr>
            <a:picLocks noChangeAspect="1"/>
          </p:cNvPicPr>
          <p:nvPr/>
        </p:nvPicPr>
        <p:blipFill rotWithShape="1">
          <a:blip r:embed="rId3"/>
          <a:srcRect l="2437" t="3507" r="2557" b="3224"/>
          <a:stretch/>
        </p:blipFill>
        <p:spPr>
          <a:xfrm>
            <a:off x="721692" y="2529016"/>
            <a:ext cx="3615977" cy="3141152"/>
          </a:xfrm>
          <a:prstGeom prst="rect">
            <a:avLst/>
          </a:prstGeom>
        </p:spPr>
      </p:pic>
      <p:pic>
        <p:nvPicPr>
          <p:cNvPr id="8" name="Picture 7">
            <a:extLst>
              <a:ext uri="{FF2B5EF4-FFF2-40B4-BE49-F238E27FC236}">
                <a16:creationId xmlns:a16="http://schemas.microsoft.com/office/drawing/2014/main" id="{7E7D4CEB-5955-70F9-4E98-B91781D1C02D}"/>
              </a:ext>
            </a:extLst>
          </p:cNvPr>
          <p:cNvPicPr>
            <a:picLocks noChangeAspect="1"/>
          </p:cNvPicPr>
          <p:nvPr/>
        </p:nvPicPr>
        <p:blipFill rotWithShape="1">
          <a:blip r:embed="rId4"/>
          <a:srcRect l="3562" t="3535" r="2487" b="3585"/>
          <a:stretch/>
        </p:blipFill>
        <p:spPr>
          <a:xfrm>
            <a:off x="4600844" y="2261245"/>
            <a:ext cx="3662467" cy="3499693"/>
          </a:xfrm>
          <a:prstGeom prst="rect">
            <a:avLst/>
          </a:prstGeom>
        </p:spPr>
      </p:pic>
      <p:graphicFrame>
        <p:nvGraphicFramePr>
          <p:cNvPr id="5" name="Chart 4">
            <a:extLst>
              <a:ext uri="{FF2B5EF4-FFF2-40B4-BE49-F238E27FC236}">
                <a16:creationId xmlns:a16="http://schemas.microsoft.com/office/drawing/2014/main" id="{3E3B0A79-8DA5-659A-E9DE-2D6EF0BE9713}"/>
              </a:ext>
            </a:extLst>
          </p:cNvPr>
          <p:cNvGraphicFramePr>
            <a:graphicFrameLocks/>
          </p:cNvGraphicFramePr>
          <p:nvPr>
            <p:extLst>
              <p:ext uri="{D42A27DB-BD31-4B8C-83A1-F6EECF244321}">
                <p14:modId xmlns:p14="http://schemas.microsoft.com/office/powerpoint/2010/main" val="2925361927"/>
              </p:ext>
            </p:extLst>
          </p:nvPr>
        </p:nvGraphicFramePr>
        <p:xfrm>
          <a:off x="8130704" y="2534372"/>
          <a:ext cx="3764403" cy="33607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88196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DAF8EE-F3A5-B403-02D1-20E2A38B1154}"/>
              </a:ext>
            </a:extLst>
          </p:cNvPr>
          <p:cNvSpPr>
            <a:spLocks noGrp="1"/>
          </p:cNvSpPr>
          <p:nvPr>
            <p:ph type="title"/>
          </p:nvPr>
        </p:nvSpPr>
        <p:spPr>
          <a:xfrm>
            <a:off x="1156263" y="334951"/>
            <a:ext cx="4790364" cy="1668424"/>
          </a:xfrm>
        </p:spPr>
        <p:txBody>
          <a:bodyPr anchor="b">
            <a:normAutofit/>
          </a:bodyPr>
          <a:lstStyle/>
          <a:p>
            <a:r>
              <a:rPr lang="en-US" sz="4000">
                <a:ea typeface="+mj-lt"/>
                <a:cs typeface="+mj-lt"/>
              </a:rPr>
              <a:t>Customer and Target Market</a:t>
            </a:r>
          </a:p>
        </p:txBody>
      </p:sp>
      <p:sp>
        <p:nvSpPr>
          <p:cNvPr id="3" name="Content Placeholder 2">
            <a:extLst>
              <a:ext uri="{FF2B5EF4-FFF2-40B4-BE49-F238E27FC236}">
                <a16:creationId xmlns:a16="http://schemas.microsoft.com/office/drawing/2014/main" id="{F14B56A9-CAB3-CF1A-F784-BA7ACBFB0FCD}"/>
              </a:ext>
            </a:extLst>
          </p:cNvPr>
          <p:cNvSpPr>
            <a:spLocks noGrp="1"/>
          </p:cNvSpPr>
          <p:nvPr>
            <p:ph idx="1"/>
          </p:nvPr>
        </p:nvSpPr>
        <p:spPr>
          <a:xfrm>
            <a:off x="1156263" y="2129671"/>
            <a:ext cx="5528831" cy="3970420"/>
          </a:xfrm>
        </p:spPr>
        <p:txBody>
          <a:bodyPr vert="horz" lIns="91440" tIns="45720" rIns="91440" bIns="45720" rtlCol="0" anchor="t">
            <a:normAutofit fontScale="85000" lnSpcReduction="10000"/>
          </a:bodyPr>
          <a:lstStyle/>
          <a:p>
            <a:pPr marL="0" indent="0">
              <a:buNone/>
            </a:pPr>
            <a:r>
              <a:rPr lang="en-US" b="1">
                <a:ea typeface="+mn-lt"/>
                <a:cs typeface="+mn-lt"/>
              </a:rPr>
              <a:t>Primary Customer Profile</a:t>
            </a:r>
            <a:endParaRPr lang="en-US" b="1">
              <a:latin typeface="Segoe UI"/>
              <a:cs typeface="Segoe UI"/>
            </a:endParaRPr>
          </a:p>
          <a:p>
            <a:pPr marL="0" indent="0">
              <a:buNone/>
            </a:pPr>
            <a:r>
              <a:rPr lang="en-US">
                <a:latin typeface="Aptos"/>
                <a:ea typeface="+mn-lt"/>
                <a:cs typeface="Arial"/>
              </a:rPr>
              <a:t>Businesses</a:t>
            </a:r>
            <a:r>
              <a:rPr lang="en-US">
                <a:ea typeface="+mn-lt"/>
                <a:cs typeface="+mn-lt"/>
              </a:rPr>
              <a:t> with disposable revenue and a focus on employee satisfaction. </a:t>
            </a:r>
            <a:endParaRPr lang="en-US">
              <a:latin typeface="Arial"/>
              <a:ea typeface="+mn-lt"/>
              <a:cs typeface="Arial"/>
            </a:endParaRPr>
          </a:p>
          <a:p>
            <a:pPr marL="0" indent="0">
              <a:buNone/>
            </a:pPr>
            <a:r>
              <a:rPr lang="en-US">
                <a:ea typeface="+mn-lt"/>
                <a:cs typeface="+mn-lt"/>
              </a:rPr>
              <a:t>Decision makers: HR managers, office administrators, and business owners.</a:t>
            </a:r>
            <a:endParaRPr lang="en-US">
              <a:latin typeface="Arial"/>
              <a:cs typeface="Arial"/>
            </a:endParaRPr>
          </a:p>
          <a:p>
            <a:pPr marL="0" indent="0">
              <a:buNone/>
            </a:pPr>
            <a:endParaRPr lang="en-US">
              <a:ea typeface="+mn-lt"/>
              <a:cs typeface="+mn-lt"/>
            </a:endParaRPr>
          </a:p>
          <a:p>
            <a:pPr marL="0" indent="0">
              <a:buNone/>
            </a:pPr>
            <a:r>
              <a:rPr lang="en-US" b="1">
                <a:ea typeface="+mn-lt"/>
                <a:cs typeface="+mn-lt"/>
              </a:rPr>
              <a:t>Target Market Composition</a:t>
            </a:r>
          </a:p>
          <a:p>
            <a:pPr marL="0" indent="0">
              <a:buNone/>
            </a:pPr>
            <a:r>
              <a:rPr lang="en-US">
                <a:ea typeface="+mn-lt"/>
                <a:cs typeface="+mn-lt"/>
              </a:rPr>
              <a:t>Includes corporate offices, small enterprises, and businesses prioritizing employee well-being.</a:t>
            </a:r>
          </a:p>
          <a:p>
            <a:pPr marL="0" indent="0">
              <a:buNone/>
            </a:pPr>
            <a:endParaRPr lang="en-US" sz="2000">
              <a:ea typeface="+mn-lt"/>
              <a:cs typeface="+mn-lt"/>
            </a:endParaRPr>
          </a:p>
        </p:txBody>
      </p:sp>
      <p:pic>
        <p:nvPicPr>
          <p:cNvPr id="4" name="Picture 3">
            <a:extLst>
              <a:ext uri="{FF2B5EF4-FFF2-40B4-BE49-F238E27FC236}">
                <a16:creationId xmlns:a16="http://schemas.microsoft.com/office/drawing/2014/main" id="{E7C8AF7D-A121-664D-D6D6-B3B1C43C3176}"/>
              </a:ext>
            </a:extLst>
          </p:cNvPr>
          <p:cNvPicPr>
            <a:picLocks noChangeAspect="1"/>
          </p:cNvPicPr>
          <p:nvPr/>
        </p:nvPicPr>
        <p:blipFill>
          <a:blip r:embed="rId2"/>
          <a:stretch>
            <a:fillRect/>
          </a:stretch>
        </p:blipFill>
        <p:spPr>
          <a:xfrm>
            <a:off x="6934880" y="821675"/>
            <a:ext cx="4732754" cy="4723574"/>
          </a:xfrm>
          <a:prstGeom prst="rect">
            <a:avLst/>
          </a:prstGeom>
        </p:spPr>
      </p:pic>
      <p:sp>
        <p:nvSpPr>
          <p:cNvPr id="28" name="Rectangle 27">
            <a:extLst>
              <a:ext uri="{FF2B5EF4-FFF2-40B4-BE49-F238E27FC236}">
                <a16:creationId xmlns:a16="http://schemas.microsoft.com/office/drawing/2014/main" id="{FA169C72-4010-413C-A913-4BD6E2D12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58C3C99-2F64-46DC-9F81-BAA40930E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540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09AE6-E040-97BF-A779-DB7DFEDADC04}"/>
              </a:ext>
            </a:extLst>
          </p:cNvPr>
          <p:cNvSpPr>
            <a:spLocks noGrp="1"/>
          </p:cNvSpPr>
          <p:nvPr>
            <p:ph type="title"/>
          </p:nvPr>
        </p:nvSpPr>
        <p:spPr>
          <a:xfrm>
            <a:off x="1384623" y="374917"/>
            <a:ext cx="10044023" cy="877729"/>
          </a:xfrm>
        </p:spPr>
        <p:txBody>
          <a:bodyPr anchor="ctr">
            <a:normAutofit/>
          </a:bodyPr>
          <a:lstStyle/>
          <a:p>
            <a:r>
              <a:rPr lang="en-US" sz="4000" b="1">
                <a:solidFill>
                  <a:srgbClr val="FFFFFF"/>
                </a:solidFill>
              </a:rPr>
              <a:t>Assumption: Benefits for Employers</a:t>
            </a:r>
          </a:p>
        </p:txBody>
      </p:sp>
      <p:sp>
        <p:nvSpPr>
          <p:cNvPr id="11" name="TextBox 10">
            <a:extLst>
              <a:ext uri="{FF2B5EF4-FFF2-40B4-BE49-F238E27FC236}">
                <a16:creationId xmlns:a16="http://schemas.microsoft.com/office/drawing/2014/main" id="{4DE4BE12-29D0-6638-A50C-D1CF84C7E96B}"/>
              </a:ext>
            </a:extLst>
          </p:cNvPr>
          <p:cNvSpPr txBox="1"/>
          <p:nvPr/>
        </p:nvSpPr>
        <p:spPr>
          <a:xfrm>
            <a:off x="515975" y="1714388"/>
            <a:ext cx="7200263" cy="3616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67512">
              <a:spcAft>
                <a:spcPts val="600"/>
              </a:spcAft>
            </a:pPr>
            <a:r>
              <a:rPr lang="en-US" sz="2400" b="1">
                <a:latin typeface="Aptos Display"/>
                <a:cs typeface="Segoe UI"/>
              </a:rPr>
              <a:t>Performance</a:t>
            </a:r>
            <a:endParaRPr lang="en-US" sz="2400">
              <a:latin typeface="Aptos Display"/>
              <a:cs typeface="Segoe UI"/>
            </a:endParaRPr>
          </a:p>
          <a:p>
            <a:pPr defTabSz="667512">
              <a:spcAft>
                <a:spcPts val="600"/>
              </a:spcAft>
            </a:pPr>
            <a:r>
              <a:rPr lang="en-US" sz="2200">
                <a:latin typeface="Aptos Display"/>
                <a:cs typeface="Segoe UI"/>
              </a:rPr>
              <a:t>The coffee machines in the office environment can greatly influence the employees' job performance [1]</a:t>
            </a:r>
          </a:p>
          <a:p>
            <a:pPr defTabSz="667512">
              <a:spcAft>
                <a:spcPts val="600"/>
              </a:spcAft>
            </a:pPr>
            <a:r>
              <a:rPr lang="en-US" sz="2400" b="1">
                <a:latin typeface="Aptos Display"/>
                <a:cs typeface="Segoe UI"/>
              </a:rPr>
              <a:t>Productivity</a:t>
            </a:r>
            <a:endParaRPr lang="en-US" sz="2400" kern="1200">
              <a:latin typeface="Aptos Display"/>
              <a:cs typeface="Segoe UI"/>
            </a:endParaRPr>
          </a:p>
          <a:p>
            <a:pPr defTabSz="667512">
              <a:spcAft>
                <a:spcPts val="600"/>
              </a:spcAft>
            </a:pPr>
            <a:r>
              <a:rPr lang="en-US" sz="2200" kern="1200">
                <a:latin typeface="Aptos Display"/>
                <a:cs typeface="Segoe UI"/>
              </a:rPr>
              <a:t>Employees</a:t>
            </a:r>
            <a:r>
              <a:rPr lang="en-US" sz="2200">
                <a:latin typeface="Aptos Display"/>
                <a:cs typeface="Segoe UI"/>
              </a:rPr>
              <a:t>' productivity can be supported by smart coffee machines [2]</a:t>
            </a:r>
          </a:p>
          <a:p>
            <a:pPr defTabSz="667512">
              <a:spcAft>
                <a:spcPts val="600"/>
              </a:spcAft>
            </a:pPr>
            <a:r>
              <a:rPr lang="en-US" sz="2400" b="1" kern="1200">
                <a:latin typeface="Aptos Display"/>
                <a:cs typeface="Segoe UI"/>
              </a:rPr>
              <a:t>Commitment</a:t>
            </a:r>
            <a:r>
              <a:rPr lang="en-US" sz="2400" kern="1200">
                <a:latin typeface="Aptos Display"/>
                <a:cs typeface="Segoe UI"/>
              </a:rPr>
              <a:t> </a:t>
            </a:r>
          </a:p>
          <a:p>
            <a:pPr defTabSz="667512">
              <a:spcAft>
                <a:spcPts val="600"/>
              </a:spcAft>
            </a:pPr>
            <a:r>
              <a:rPr lang="en-US" sz="2200">
                <a:latin typeface="Aptos Display"/>
                <a:cs typeface="Segoe UI"/>
              </a:rPr>
              <a:t>The coffee machines in the workplace have a positive impact on employees' commitment [3]</a:t>
            </a:r>
          </a:p>
        </p:txBody>
      </p:sp>
      <p:sp>
        <p:nvSpPr>
          <p:cNvPr id="12" name="TextBox 11">
            <a:extLst>
              <a:ext uri="{FF2B5EF4-FFF2-40B4-BE49-F238E27FC236}">
                <a16:creationId xmlns:a16="http://schemas.microsoft.com/office/drawing/2014/main" id="{531A6693-2ECA-4B8E-14C6-CB11FB0F4B78}"/>
              </a:ext>
            </a:extLst>
          </p:cNvPr>
          <p:cNvSpPr txBox="1"/>
          <p:nvPr/>
        </p:nvSpPr>
        <p:spPr>
          <a:xfrm>
            <a:off x="449889" y="5771401"/>
            <a:ext cx="1165151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67512">
              <a:spcAft>
                <a:spcPts val="600"/>
              </a:spcAft>
            </a:pPr>
            <a:r>
              <a:rPr lang="en-US" sz="1200" b="1" kern="1200">
                <a:latin typeface="Aptos Display"/>
                <a:cs typeface="Times New Roman"/>
              </a:rPr>
              <a:t>Reference</a:t>
            </a:r>
            <a:r>
              <a:rPr lang="en-US" sz="1200" b="1">
                <a:latin typeface="Aptos Display"/>
                <a:cs typeface="Times New Roman"/>
              </a:rPr>
              <a:t>:</a:t>
            </a:r>
            <a:endParaRPr lang="en-US"/>
          </a:p>
          <a:p>
            <a:pPr defTabSz="667512"/>
            <a:r>
              <a:rPr lang="en-US" sz="1100">
                <a:ea typeface="+mn-lt"/>
                <a:cs typeface="+mn-lt"/>
              </a:rPr>
              <a:t>[1]</a:t>
            </a:r>
            <a:r>
              <a:rPr lang="en-US" sz="1100" kern="1200">
                <a:ea typeface="+mn-lt"/>
                <a:cs typeface="+mn-lt"/>
              </a:rPr>
              <a:t> L. </a:t>
            </a:r>
            <a:r>
              <a:rPr lang="en-US" sz="1100">
                <a:ea typeface="+mn-lt"/>
                <a:cs typeface="+mn-lt"/>
              </a:rPr>
              <a:t>Larsen</a:t>
            </a:r>
            <a:r>
              <a:rPr lang="en-US" sz="1100" kern="1200">
                <a:ea typeface="+mn-lt"/>
                <a:cs typeface="+mn-lt"/>
              </a:rPr>
              <a:t>, </a:t>
            </a:r>
            <a:r>
              <a:rPr lang="en-US" sz="1100">
                <a:ea typeface="+mn-lt"/>
                <a:cs typeface="+mn-lt"/>
              </a:rPr>
              <a:t>et al., "Plants in the workplace: </a:t>
            </a:r>
            <a:r>
              <a:rPr lang="en-US" sz="1100" kern="1200">
                <a:ea typeface="+mn-lt"/>
                <a:cs typeface="+mn-lt"/>
              </a:rPr>
              <a:t>The </a:t>
            </a:r>
            <a:r>
              <a:rPr lang="en-US" sz="1100">
                <a:ea typeface="+mn-lt"/>
                <a:cs typeface="+mn-lt"/>
              </a:rPr>
              <a:t>effects </a:t>
            </a:r>
            <a:r>
              <a:rPr lang="en-US" sz="1100" kern="1200">
                <a:ea typeface="+mn-lt"/>
                <a:cs typeface="+mn-lt"/>
              </a:rPr>
              <a:t>of </a:t>
            </a:r>
            <a:r>
              <a:rPr lang="en-US" sz="1100">
                <a:ea typeface="+mn-lt"/>
                <a:cs typeface="+mn-lt"/>
              </a:rPr>
              <a:t>plant density on productivity, attitudes, and perceptions", 1998</a:t>
            </a:r>
            <a:r>
              <a:rPr lang="en-US" sz="1100" kern="1200">
                <a:ea typeface="+mn-lt"/>
                <a:cs typeface="+mn-lt"/>
              </a:rPr>
              <a:t>.</a:t>
            </a:r>
            <a:r>
              <a:rPr lang="en-US" sz="1100">
                <a:ea typeface="+mn-lt"/>
                <a:cs typeface="+mn-lt"/>
              </a:rPr>
              <a:t> </a:t>
            </a:r>
            <a:endParaRPr lang="en-US"/>
          </a:p>
          <a:p>
            <a:pPr defTabSz="667512"/>
            <a:r>
              <a:rPr lang="en-US" sz="1100" kern="1200">
                <a:ea typeface="+mn-lt"/>
                <a:cs typeface="+mn-lt"/>
              </a:rPr>
              <a:t>[</a:t>
            </a:r>
            <a:r>
              <a:rPr lang="en-US" sz="1100">
                <a:ea typeface="+mn-lt"/>
                <a:cs typeface="+mn-lt"/>
              </a:rPr>
              <a:t>2</a:t>
            </a:r>
            <a:r>
              <a:rPr lang="en-US" sz="1100" kern="1200">
                <a:ea typeface="+mn-lt"/>
                <a:cs typeface="+mn-lt"/>
              </a:rPr>
              <a:t>] </a:t>
            </a:r>
            <a:r>
              <a:rPr lang="en-US" sz="1100">
                <a:ea typeface="+mn-lt"/>
                <a:cs typeface="+mn-lt"/>
              </a:rPr>
              <a:t>L</a:t>
            </a:r>
            <a:r>
              <a:rPr lang="en-US" sz="1100" kern="1200">
                <a:ea typeface="+mn-lt"/>
                <a:cs typeface="+mn-lt"/>
              </a:rPr>
              <a:t>. </a:t>
            </a:r>
            <a:r>
              <a:rPr lang="en-US" sz="1100">
                <a:ea typeface="+mn-lt"/>
                <a:cs typeface="+mn-lt"/>
              </a:rPr>
              <a:t>Brugmans</a:t>
            </a:r>
            <a:r>
              <a:rPr lang="en-US" sz="1100" kern="1200">
                <a:ea typeface="+mn-lt"/>
                <a:cs typeface="+mn-lt"/>
              </a:rPr>
              <a:t>, </a:t>
            </a:r>
            <a:r>
              <a:rPr lang="en-US" sz="1100">
                <a:ea typeface="+mn-lt"/>
                <a:cs typeface="+mn-lt"/>
              </a:rPr>
              <a:t>et al., "The strategic value </a:t>
            </a:r>
            <a:r>
              <a:rPr lang="en-US" sz="1100" kern="1200">
                <a:ea typeface="+mn-lt"/>
                <a:cs typeface="+mn-lt"/>
              </a:rPr>
              <a:t>of </a:t>
            </a:r>
            <a:r>
              <a:rPr lang="en-US" sz="1100">
                <a:ea typeface="+mn-lt"/>
                <a:cs typeface="+mn-lt"/>
              </a:rPr>
              <a:t>smart work environment applications," The Leader: Corporate Real Estate &amp; Workplace, 2017</a:t>
            </a:r>
            <a:r>
              <a:rPr lang="en-US" sz="1100" kern="1200">
                <a:ea typeface="+mn-lt"/>
                <a:cs typeface="+mn-lt"/>
              </a:rPr>
              <a:t>.</a:t>
            </a:r>
            <a:r>
              <a:rPr lang="en-US" sz="1100">
                <a:ea typeface="+mn-lt"/>
                <a:cs typeface="+mn-lt"/>
              </a:rPr>
              <a:t> </a:t>
            </a:r>
            <a:endParaRPr lang="en-US"/>
          </a:p>
          <a:p>
            <a:r>
              <a:rPr lang="en-US" sz="1100">
                <a:ea typeface="+mn-lt"/>
                <a:cs typeface="+mn-lt"/>
              </a:rPr>
              <a:t>[3] E. Conway, and K. Monks, "Unravelling the complexities of high commitment: an employee-level analysis," Human Resource Management Journal, 2019.</a:t>
            </a:r>
            <a:endParaRPr lang="en-US">
              <a:ea typeface="+mn-lt"/>
              <a:cs typeface="+mn-lt"/>
            </a:endParaRPr>
          </a:p>
        </p:txBody>
      </p:sp>
      <p:pic>
        <p:nvPicPr>
          <p:cNvPr id="13" name="Picture 12" descr="A group of people laughing at a table&#10;&#10;Description automatically generated">
            <a:extLst>
              <a:ext uri="{FF2B5EF4-FFF2-40B4-BE49-F238E27FC236}">
                <a16:creationId xmlns:a16="http://schemas.microsoft.com/office/drawing/2014/main" id="{5227D6B1-32C9-16B3-6D79-5069D8428D4B}"/>
              </a:ext>
            </a:extLst>
          </p:cNvPr>
          <p:cNvPicPr>
            <a:picLocks noChangeAspect="1"/>
          </p:cNvPicPr>
          <p:nvPr/>
        </p:nvPicPr>
        <p:blipFill>
          <a:blip r:embed="rId3"/>
          <a:stretch>
            <a:fillRect/>
          </a:stretch>
        </p:blipFill>
        <p:spPr>
          <a:xfrm>
            <a:off x="7571453" y="2100669"/>
            <a:ext cx="4506134" cy="2924595"/>
          </a:xfrm>
          <a:prstGeom prst="rect">
            <a:avLst/>
          </a:prstGeom>
        </p:spPr>
      </p:pic>
    </p:spTree>
    <p:extLst>
      <p:ext uri="{BB962C8B-B14F-4D97-AF65-F5344CB8AC3E}">
        <p14:creationId xmlns:p14="http://schemas.microsoft.com/office/powerpoint/2010/main" val="2124926909"/>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09AE6-E040-97BF-A779-DB7DFEDADC04}"/>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Assumption: Benefits for Employees</a:t>
            </a:r>
          </a:p>
        </p:txBody>
      </p:sp>
      <p:sp>
        <p:nvSpPr>
          <p:cNvPr id="11" name="TextBox 10">
            <a:extLst>
              <a:ext uri="{FF2B5EF4-FFF2-40B4-BE49-F238E27FC236}">
                <a16:creationId xmlns:a16="http://schemas.microsoft.com/office/drawing/2014/main" id="{4DE4BE12-29D0-6638-A50C-D1CF84C7E96B}"/>
              </a:ext>
            </a:extLst>
          </p:cNvPr>
          <p:cNvSpPr txBox="1"/>
          <p:nvPr/>
        </p:nvSpPr>
        <p:spPr>
          <a:xfrm>
            <a:off x="606780" y="1623634"/>
            <a:ext cx="6074876" cy="39549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67512">
              <a:spcAft>
                <a:spcPts val="600"/>
              </a:spcAft>
            </a:pPr>
            <a:r>
              <a:rPr lang="en-US" sz="2400" b="1" kern="1200">
                <a:latin typeface="Aptos Display"/>
                <a:cs typeface="Times New Roman"/>
              </a:rPr>
              <a:t>Time</a:t>
            </a:r>
            <a:endParaRPr lang="en-US" sz="2400" kern="1200">
              <a:latin typeface="Aptos Display"/>
              <a:cs typeface="Times New Roman"/>
            </a:endParaRPr>
          </a:p>
          <a:p>
            <a:pPr defTabSz="667512">
              <a:spcAft>
                <a:spcPts val="600"/>
              </a:spcAft>
            </a:pPr>
            <a:r>
              <a:rPr lang="en-US" sz="2200" kern="1200">
                <a:latin typeface="Aptos Display"/>
                <a:cs typeface="Times New Roman"/>
              </a:rPr>
              <a:t>Employees can save time</a:t>
            </a:r>
            <a:r>
              <a:rPr lang="en-US" sz="2200">
                <a:latin typeface="Aptos Display"/>
                <a:cs typeface="Times New Roman"/>
              </a:rPr>
              <a:t> </a:t>
            </a:r>
            <a:r>
              <a:rPr lang="en-US" sz="2200" kern="1200">
                <a:latin typeface="Aptos Display"/>
                <a:cs typeface="Times New Roman"/>
              </a:rPr>
              <a:t>without going out and waiting in </a:t>
            </a:r>
            <a:r>
              <a:rPr lang="en-US" sz="2200">
                <a:latin typeface="Aptos Display"/>
                <a:cs typeface="Times New Roman"/>
              </a:rPr>
              <a:t>coffee</a:t>
            </a:r>
            <a:r>
              <a:rPr lang="en-US" sz="2200" kern="1200">
                <a:latin typeface="Aptos Display"/>
                <a:cs typeface="Times New Roman"/>
              </a:rPr>
              <a:t> shop lines [</a:t>
            </a:r>
            <a:r>
              <a:rPr lang="en-US" sz="2200">
                <a:latin typeface="Aptos Display"/>
                <a:cs typeface="Times New Roman"/>
              </a:rPr>
              <a:t>4</a:t>
            </a:r>
            <a:r>
              <a:rPr lang="en-US" sz="2200" kern="1200">
                <a:latin typeface="Aptos Display"/>
                <a:cs typeface="Times New Roman"/>
              </a:rPr>
              <a:t>] </a:t>
            </a:r>
          </a:p>
          <a:p>
            <a:pPr defTabSz="667512">
              <a:spcAft>
                <a:spcPts val="600"/>
              </a:spcAft>
            </a:pPr>
            <a:r>
              <a:rPr lang="en-US" sz="2400" b="1" kern="1200">
                <a:latin typeface="Aptos Display"/>
                <a:cs typeface="Times New Roman"/>
              </a:rPr>
              <a:t>Money</a:t>
            </a:r>
            <a:r>
              <a:rPr lang="en-US" sz="2400" kern="1200">
                <a:latin typeface="Aptos Display"/>
                <a:cs typeface="Times New Roman"/>
              </a:rPr>
              <a:t> </a:t>
            </a:r>
          </a:p>
          <a:p>
            <a:pPr defTabSz="667512">
              <a:spcAft>
                <a:spcPts val="600"/>
              </a:spcAft>
            </a:pPr>
            <a:r>
              <a:rPr lang="en-US" sz="2200" kern="1200">
                <a:latin typeface="Aptos Display"/>
                <a:cs typeface="Times New Roman"/>
              </a:rPr>
              <a:t>The cost of coffees from an office machine is always lower than that at the cafeteria [</a:t>
            </a:r>
            <a:r>
              <a:rPr lang="en-US" sz="2200">
                <a:latin typeface="Aptos Display"/>
                <a:cs typeface="Times New Roman"/>
              </a:rPr>
              <a:t>5</a:t>
            </a:r>
            <a:r>
              <a:rPr lang="en-US" sz="2200" kern="1200">
                <a:latin typeface="Aptos Display"/>
                <a:cs typeface="Times New Roman"/>
              </a:rPr>
              <a:t>] </a:t>
            </a:r>
          </a:p>
          <a:p>
            <a:pPr defTabSz="667512">
              <a:spcAft>
                <a:spcPts val="600"/>
              </a:spcAft>
            </a:pPr>
            <a:r>
              <a:rPr lang="en-US" sz="2400" b="1">
                <a:latin typeface="Aptos Display"/>
                <a:cs typeface="Segoe UI"/>
              </a:rPr>
              <a:t>Happiness </a:t>
            </a:r>
            <a:endParaRPr lang="en-US" sz="2400">
              <a:latin typeface="Aptos Display"/>
              <a:cs typeface="Segoe UI"/>
            </a:endParaRPr>
          </a:p>
          <a:p>
            <a:pPr defTabSz="667512">
              <a:spcAft>
                <a:spcPts val="600"/>
              </a:spcAft>
            </a:pPr>
            <a:r>
              <a:rPr lang="en-US" sz="2200">
                <a:ea typeface="+mn-lt"/>
                <a:cs typeface="+mn-lt"/>
              </a:rPr>
              <a:t>The coffee machine talks are one of the effective methods to raise the workplace happiness and emotional ties</a:t>
            </a:r>
            <a:r>
              <a:rPr lang="en-US" sz="2200">
                <a:latin typeface="Aptos Display"/>
                <a:cs typeface="Segoe UI"/>
              </a:rPr>
              <a:t> </a:t>
            </a:r>
            <a:r>
              <a:rPr lang="en-US" sz="2200" kern="1200">
                <a:latin typeface="Aptos Display"/>
                <a:cs typeface="Segoe UI"/>
              </a:rPr>
              <a:t>[</a:t>
            </a:r>
            <a:r>
              <a:rPr lang="en-US" sz="2200">
                <a:latin typeface="Aptos Display"/>
                <a:cs typeface="Segoe UI"/>
              </a:rPr>
              <a:t>6</a:t>
            </a:r>
            <a:r>
              <a:rPr lang="en-US" sz="2200" kern="1200">
                <a:latin typeface="Aptos Display"/>
                <a:cs typeface="Segoe UI"/>
              </a:rPr>
              <a:t>] </a:t>
            </a:r>
            <a:endParaRPr lang="en-US"/>
          </a:p>
        </p:txBody>
      </p:sp>
      <p:sp>
        <p:nvSpPr>
          <p:cNvPr id="12" name="TextBox 11">
            <a:extLst>
              <a:ext uri="{FF2B5EF4-FFF2-40B4-BE49-F238E27FC236}">
                <a16:creationId xmlns:a16="http://schemas.microsoft.com/office/drawing/2014/main" id="{531A6693-2ECA-4B8E-14C6-CB11FB0F4B78}"/>
              </a:ext>
            </a:extLst>
          </p:cNvPr>
          <p:cNvSpPr txBox="1"/>
          <p:nvPr/>
        </p:nvSpPr>
        <p:spPr>
          <a:xfrm>
            <a:off x="471738" y="5577048"/>
            <a:ext cx="11143334" cy="11849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67512">
              <a:spcAft>
                <a:spcPts val="600"/>
              </a:spcAft>
            </a:pPr>
            <a:r>
              <a:rPr lang="en-US" sz="1200" b="1" kern="1200">
                <a:latin typeface="Aptos Display"/>
                <a:cs typeface="Times New Roman"/>
              </a:rPr>
              <a:t>Reference:</a:t>
            </a:r>
          </a:p>
          <a:p>
            <a:pPr defTabSz="667512">
              <a:spcAft>
                <a:spcPts val="600"/>
              </a:spcAft>
            </a:pPr>
            <a:r>
              <a:rPr lang="en-US" sz="1100">
                <a:latin typeface="Aptos Display"/>
                <a:ea typeface="+mn-lt"/>
                <a:cs typeface="+mn-lt"/>
              </a:rPr>
              <a:t>[4] https://officeology.com/blog/benefits-having-office-coffee-machine/ </a:t>
            </a:r>
          </a:p>
          <a:p>
            <a:pPr defTabSz="667512">
              <a:spcAft>
                <a:spcPts val="600"/>
              </a:spcAft>
            </a:pPr>
            <a:r>
              <a:rPr lang="en-US" sz="1100">
                <a:latin typeface="Aptos Display"/>
                <a:ea typeface="+mn-lt"/>
                <a:cs typeface="+mn-lt"/>
              </a:rPr>
              <a:t>[5] https://www.corpcofe.com/ways-your-office-coffee-machine-can-save-you-money/</a:t>
            </a:r>
          </a:p>
          <a:p>
            <a:pPr defTabSz="667512">
              <a:spcAft>
                <a:spcPts val="600"/>
              </a:spcAft>
            </a:pPr>
            <a:r>
              <a:rPr lang="en-US" sz="1100">
                <a:latin typeface="Aptos Display"/>
                <a:ea typeface="+mn-lt"/>
                <a:cs typeface="+mn-lt"/>
              </a:rPr>
              <a:t>[6] </a:t>
            </a:r>
            <a:r>
              <a:rPr lang="en-US" sz="1100">
                <a:ea typeface="+mn-lt"/>
                <a:cs typeface="+mn-lt"/>
              </a:rPr>
              <a:t>M. Mousa, H. K. Massoud, and R. M. Ayoubi, "Gender, diversity management perceptions, workplace happiness and </a:t>
            </a:r>
            <a:r>
              <a:rPr lang="en-US" sz="1100" err="1">
                <a:ea typeface="+mn-lt"/>
                <a:cs typeface="+mn-lt"/>
              </a:rPr>
              <a:t>organisational</a:t>
            </a:r>
            <a:r>
              <a:rPr lang="en-US" sz="1100">
                <a:ea typeface="+mn-lt"/>
                <a:cs typeface="+mn-lt"/>
              </a:rPr>
              <a:t> citizenship </a:t>
            </a:r>
            <a:r>
              <a:rPr lang="en-US" sz="1100" err="1">
                <a:ea typeface="+mn-lt"/>
                <a:cs typeface="+mn-lt"/>
              </a:rPr>
              <a:t>behaviour</a:t>
            </a:r>
            <a:r>
              <a:rPr lang="en-US" sz="1100">
                <a:ea typeface="+mn-lt"/>
                <a:cs typeface="+mn-lt"/>
              </a:rPr>
              <a:t>," Employee Relations: The International Journal, vol. 42, no. 6, pp. 1249-1269, 2020.</a:t>
            </a:r>
          </a:p>
        </p:txBody>
      </p:sp>
      <p:pic>
        <p:nvPicPr>
          <p:cNvPr id="4" name="Picture 3" descr="A group of people holding coffee cups&#10;&#10;Description automatically generated">
            <a:extLst>
              <a:ext uri="{FF2B5EF4-FFF2-40B4-BE49-F238E27FC236}">
                <a16:creationId xmlns:a16="http://schemas.microsoft.com/office/drawing/2014/main" id="{FC3DDABB-B5DE-13ED-9F67-830C0BCEA431}"/>
              </a:ext>
            </a:extLst>
          </p:cNvPr>
          <p:cNvPicPr>
            <a:picLocks noChangeAspect="1"/>
          </p:cNvPicPr>
          <p:nvPr/>
        </p:nvPicPr>
        <p:blipFill>
          <a:blip r:embed="rId3"/>
          <a:stretch>
            <a:fillRect/>
          </a:stretch>
        </p:blipFill>
        <p:spPr>
          <a:xfrm>
            <a:off x="6802996" y="1958896"/>
            <a:ext cx="5191128" cy="3099347"/>
          </a:xfrm>
          <a:prstGeom prst="rect">
            <a:avLst/>
          </a:prstGeom>
        </p:spPr>
      </p:pic>
    </p:spTree>
    <p:extLst>
      <p:ext uri="{BB962C8B-B14F-4D97-AF65-F5344CB8AC3E}">
        <p14:creationId xmlns:p14="http://schemas.microsoft.com/office/powerpoint/2010/main" val="2618099423"/>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A4D35476-076E-EDC9-B38E-C58C50A54E58}"/>
              </a:ext>
            </a:extLst>
          </p:cNvPr>
          <p:cNvSpPr/>
          <p:nvPr/>
        </p:nvSpPr>
        <p:spPr>
          <a:xfrm>
            <a:off x="1950720" y="791738"/>
            <a:ext cx="4145280" cy="716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D76713D-6B57-42F8-9814-B27DE2346F8F}"/>
              </a:ext>
            </a:extLst>
          </p:cNvPr>
          <p:cNvSpPr/>
          <p:nvPr/>
        </p:nvSpPr>
        <p:spPr>
          <a:xfrm>
            <a:off x="1950720" y="1614698"/>
            <a:ext cx="4145280" cy="24241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29963D5-05DA-85F3-431E-645179D5A559}"/>
              </a:ext>
            </a:extLst>
          </p:cNvPr>
          <p:cNvSpPr txBox="1"/>
          <p:nvPr/>
        </p:nvSpPr>
        <p:spPr>
          <a:xfrm>
            <a:off x="1539240" y="898418"/>
            <a:ext cx="4968240" cy="461665"/>
          </a:xfrm>
          <a:prstGeom prst="rect">
            <a:avLst/>
          </a:prstGeom>
          <a:noFill/>
        </p:spPr>
        <p:txBody>
          <a:bodyPr wrap="square" rtlCol="0">
            <a:spAutoFit/>
          </a:bodyPr>
          <a:lstStyle/>
          <a:p>
            <a:pPr algn="ctr"/>
            <a:r>
              <a:rPr lang="en-US" sz="2400" b="1">
                <a:solidFill>
                  <a:schemeClr val="bg1"/>
                </a:solidFill>
              </a:rPr>
              <a:t>Java Genie Vending Machine</a:t>
            </a:r>
          </a:p>
        </p:txBody>
      </p:sp>
      <p:sp>
        <p:nvSpPr>
          <p:cNvPr id="19" name="TextBox 18">
            <a:extLst>
              <a:ext uri="{FF2B5EF4-FFF2-40B4-BE49-F238E27FC236}">
                <a16:creationId xmlns:a16="http://schemas.microsoft.com/office/drawing/2014/main" id="{BDCA0C4C-356B-8F2D-2FC0-107E7CD173F0}"/>
              </a:ext>
            </a:extLst>
          </p:cNvPr>
          <p:cNvSpPr txBox="1"/>
          <p:nvPr/>
        </p:nvSpPr>
        <p:spPr>
          <a:xfrm>
            <a:off x="2575560" y="2063890"/>
            <a:ext cx="2895600" cy="830997"/>
          </a:xfrm>
          <a:prstGeom prst="rect">
            <a:avLst/>
          </a:prstGeom>
          <a:noFill/>
        </p:spPr>
        <p:txBody>
          <a:bodyPr wrap="square" rtlCol="0">
            <a:spAutoFit/>
          </a:bodyPr>
          <a:lstStyle/>
          <a:p>
            <a:pPr algn="ctr"/>
            <a:r>
              <a:rPr lang="en-US" sz="2400" b="1">
                <a:solidFill>
                  <a:schemeClr val="bg1"/>
                </a:solidFill>
              </a:rPr>
              <a:t>~$820 /</a:t>
            </a:r>
            <a:r>
              <a:rPr lang="en-US" sz="2400" b="1" err="1">
                <a:solidFill>
                  <a:schemeClr val="bg1"/>
                </a:solidFill>
              </a:rPr>
              <a:t>mo</a:t>
            </a:r>
            <a:endParaRPr lang="en-US" sz="2400" b="1">
              <a:solidFill>
                <a:schemeClr val="bg1"/>
              </a:solidFill>
            </a:endParaRPr>
          </a:p>
          <a:p>
            <a:pPr algn="ctr"/>
            <a:r>
              <a:rPr lang="en-US" sz="2400" i="1">
                <a:solidFill>
                  <a:schemeClr val="bg1"/>
                </a:solidFill>
              </a:rPr>
              <a:t>Recurring Revenue</a:t>
            </a:r>
          </a:p>
        </p:txBody>
      </p:sp>
      <p:sp>
        <p:nvSpPr>
          <p:cNvPr id="26" name="Rounded Rectangle 25">
            <a:extLst>
              <a:ext uri="{FF2B5EF4-FFF2-40B4-BE49-F238E27FC236}">
                <a16:creationId xmlns:a16="http://schemas.microsoft.com/office/drawing/2014/main" id="{6FF3CF58-51E0-6162-5CA3-999993A40616}"/>
              </a:ext>
            </a:extLst>
          </p:cNvPr>
          <p:cNvSpPr/>
          <p:nvPr/>
        </p:nvSpPr>
        <p:spPr>
          <a:xfrm>
            <a:off x="6507480" y="791738"/>
            <a:ext cx="4145280" cy="716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E72587C6-6C91-8790-8020-AAD18EA66B8D}"/>
              </a:ext>
            </a:extLst>
          </p:cNvPr>
          <p:cNvSpPr/>
          <p:nvPr/>
        </p:nvSpPr>
        <p:spPr>
          <a:xfrm>
            <a:off x="6507480" y="1614698"/>
            <a:ext cx="4145280" cy="24241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D6456C7-1E24-DAF9-D2BE-C31C290EFFE3}"/>
              </a:ext>
            </a:extLst>
          </p:cNvPr>
          <p:cNvSpPr txBox="1"/>
          <p:nvPr/>
        </p:nvSpPr>
        <p:spPr>
          <a:xfrm>
            <a:off x="6096000" y="898418"/>
            <a:ext cx="4968240" cy="461665"/>
          </a:xfrm>
          <a:prstGeom prst="rect">
            <a:avLst/>
          </a:prstGeom>
          <a:noFill/>
        </p:spPr>
        <p:txBody>
          <a:bodyPr wrap="square" rtlCol="0">
            <a:spAutoFit/>
          </a:bodyPr>
          <a:lstStyle/>
          <a:p>
            <a:pPr algn="ctr"/>
            <a:r>
              <a:rPr lang="en-US" sz="2400" b="1">
                <a:solidFill>
                  <a:schemeClr val="bg1"/>
                </a:solidFill>
              </a:rPr>
              <a:t>Consumer Machine</a:t>
            </a:r>
          </a:p>
        </p:txBody>
      </p:sp>
      <p:sp>
        <p:nvSpPr>
          <p:cNvPr id="29" name="TextBox 28">
            <a:extLst>
              <a:ext uri="{FF2B5EF4-FFF2-40B4-BE49-F238E27FC236}">
                <a16:creationId xmlns:a16="http://schemas.microsoft.com/office/drawing/2014/main" id="{BD90904F-8480-506F-C733-799698C2A763}"/>
              </a:ext>
            </a:extLst>
          </p:cNvPr>
          <p:cNvSpPr txBox="1"/>
          <p:nvPr/>
        </p:nvSpPr>
        <p:spPr>
          <a:xfrm>
            <a:off x="7132320" y="2063889"/>
            <a:ext cx="2895600" cy="830997"/>
          </a:xfrm>
          <a:prstGeom prst="rect">
            <a:avLst/>
          </a:prstGeom>
          <a:noFill/>
        </p:spPr>
        <p:txBody>
          <a:bodyPr wrap="square" rtlCol="0">
            <a:spAutoFit/>
          </a:bodyPr>
          <a:lstStyle/>
          <a:p>
            <a:pPr algn="ctr"/>
            <a:r>
              <a:rPr lang="en-US" sz="2400" b="1">
                <a:solidFill>
                  <a:schemeClr val="bg1"/>
                </a:solidFill>
              </a:rPr>
              <a:t>$2,000</a:t>
            </a:r>
          </a:p>
          <a:p>
            <a:pPr algn="ctr"/>
            <a:r>
              <a:rPr lang="en-US" sz="2400" i="1">
                <a:solidFill>
                  <a:schemeClr val="bg1"/>
                </a:solidFill>
              </a:rPr>
              <a:t>Machine Purchase</a:t>
            </a:r>
          </a:p>
        </p:txBody>
      </p:sp>
      <p:sp>
        <p:nvSpPr>
          <p:cNvPr id="36" name="Rounded Rectangle 35">
            <a:extLst>
              <a:ext uri="{FF2B5EF4-FFF2-40B4-BE49-F238E27FC236}">
                <a16:creationId xmlns:a16="http://schemas.microsoft.com/office/drawing/2014/main" id="{0E982556-750B-9353-CEB4-C04E45CFA0B7}"/>
              </a:ext>
            </a:extLst>
          </p:cNvPr>
          <p:cNvSpPr/>
          <p:nvPr/>
        </p:nvSpPr>
        <p:spPr>
          <a:xfrm>
            <a:off x="6507480" y="4141800"/>
            <a:ext cx="4145280" cy="716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84F79FC-F51B-83EB-386D-83BBC652A372}"/>
              </a:ext>
            </a:extLst>
          </p:cNvPr>
          <p:cNvSpPr txBox="1"/>
          <p:nvPr/>
        </p:nvSpPr>
        <p:spPr>
          <a:xfrm>
            <a:off x="6096000" y="4315274"/>
            <a:ext cx="4968240" cy="369332"/>
          </a:xfrm>
          <a:prstGeom prst="rect">
            <a:avLst/>
          </a:prstGeom>
          <a:noFill/>
        </p:spPr>
        <p:txBody>
          <a:bodyPr wrap="square" rtlCol="0">
            <a:spAutoFit/>
          </a:bodyPr>
          <a:lstStyle/>
          <a:p>
            <a:pPr algn="ctr"/>
            <a:r>
              <a:rPr lang="en-US">
                <a:solidFill>
                  <a:schemeClr val="bg1"/>
                </a:solidFill>
              </a:rPr>
              <a:t>Introduces Business Clients to Brand</a:t>
            </a:r>
          </a:p>
        </p:txBody>
      </p:sp>
      <p:sp>
        <p:nvSpPr>
          <p:cNvPr id="39" name="Rounded Rectangle 38">
            <a:extLst>
              <a:ext uri="{FF2B5EF4-FFF2-40B4-BE49-F238E27FC236}">
                <a16:creationId xmlns:a16="http://schemas.microsoft.com/office/drawing/2014/main" id="{355D4D44-0EFE-2BD3-8E54-E1E68E15769B}"/>
              </a:ext>
            </a:extLst>
          </p:cNvPr>
          <p:cNvSpPr/>
          <p:nvPr/>
        </p:nvSpPr>
        <p:spPr>
          <a:xfrm>
            <a:off x="1950720" y="4133822"/>
            <a:ext cx="4145280" cy="716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458AD05-4648-38C8-80EC-C6643BCB1BD9}"/>
              </a:ext>
            </a:extLst>
          </p:cNvPr>
          <p:cNvSpPr txBox="1"/>
          <p:nvPr/>
        </p:nvSpPr>
        <p:spPr>
          <a:xfrm>
            <a:off x="1539240" y="4307296"/>
            <a:ext cx="4968240" cy="369332"/>
          </a:xfrm>
          <a:prstGeom prst="rect">
            <a:avLst/>
          </a:prstGeom>
          <a:noFill/>
        </p:spPr>
        <p:txBody>
          <a:bodyPr wrap="square" rtlCol="0">
            <a:spAutoFit/>
          </a:bodyPr>
          <a:lstStyle/>
          <a:p>
            <a:pPr algn="ctr"/>
            <a:r>
              <a:rPr lang="en-US">
                <a:solidFill>
                  <a:schemeClr val="bg1"/>
                </a:solidFill>
              </a:rPr>
              <a:t>Revenue-driver</a:t>
            </a:r>
          </a:p>
        </p:txBody>
      </p:sp>
      <p:sp>
        <p:nvSpPr>
          <p:cNvPr id="41" name="Rounded Rectangle 40">
            <a:extLst>
              <a:ext uri="{FF2B5EF4-FFF2-40B4-BE49-F238E27FC236}">
                <a16:creationId xmlns:a16="http://schemas.microsoft.com/office/drawing/2014/main" id="{257AD2AB-0073-928D-33B1-1877385C4811}"/>
              </a:ext>
            </a:extLst>
          </p:cNvPr>
          <p:cNvSpPr/>
          <p:nvPr/>
        </p:nvSpPr>
        <p:spPr>
          <a:xfrm>
            <a:off x="1950720" y="5015598"/>
            <a:ext cx="8702040" cy="14687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2DC201-66B1-402D-773B-1B3C95C4AC47}"/>
              </a:ext>
            </a:extLst>
          </p:cNvPr>
          <p:cNvSpPr txBox="1"/>
          <p:nvPr/>
        </p:nvSpPr>
        <p:spPr>
          <a:xfrm>
            <a:off x="3817620" y="5531795"/>
            <a:ext cx="4968240" cy="830997"/>
          </a:xfrm>
          <a:prstGeom prst="rect">
            <a:avLst/>
          </a:prstGeom>
          <a:noFill/>
        </p:spPr>
        <p:txBody>
          <a:bodyPr wrap="square" rtlCol="0">
            <a:spAutoFit/>
          </a:bodyPr>
          <a:lstStyle/>
          <a:p>
            <a:pPr algn="ctr"/>
            <a:r>
              <a:rPr lang="en-US" sz="2400">
                <a:solidFill>
                  <a:schemeClr val="bg1"/>
                </a:solidFill>
              </a:rPr>
              <a:t>Opt-in Maintenance Program</a:t>
            </a:r>
          </a:p>
          <a:p>
            <a:pPr algn="ctr"/>
            <a:r>
              <a:rPr lang="en-US" sz="2400">
                <a:solidFill>
                  <a:schemeClr val="bg1"/>
                </a:solidFill>
              </a:rPr>
              <a:t>Coffee Rewards Program</a:t>
            </a:r>
          </a:p>
        </p:txBody>
      </p:sp>
      <p:sp>
        <p:nvSpPr>
          <p:cNvPr id="45" name="TextBox 44">
            <a:extLst>
              <a:ext uri="{FF2B5EF4-FFF2-40B4-BE49-F238E27FC236}">
                <a16:creationId xmlns:a16="http://schemas.microsoft.com/office/drawing/2014/main" id="{F1D71536-2845-8086-1098-7AD6722A532A}"/>
              </a:ext>
            </a:extLst>
          </p:cNvPr>
          <p:cNvSpPr txBox="1"/>
          <p:nvPr/>
        </p:nvSpPr>
        <p:spPr>
          <a:xfrm>
            <a:off x="3817620" y="5042864"/>
            <a:ext cx="4968240" cy="461665"/>
          </a:xfrm>
          <a:prstGeom prst="rect">
            <a:avLst/>
          </a:prstGeom>
          <a:noFill/>
        </p:spPr>
        <p:txBody>
          <a:bodyPr wrap="square" rtlCol="0">
            <a:spAutoFit/>
          </a:bodyPr>
          <a:lstStyle/>
          <a:p>
            <a:pPr algn="ctr"/>
            <a:r>
              <a:rPr lang="en-US" sz="2400" b="1">
                <a:solidFill>
                  <a:schemeClr val="bg1"/>
                </a:solidFill>
              </a:rPr>
              <a:t>Additional Recurring Revenue</a:t>
            </a:r>
          </a:p>
        </p:txBody>
      </p:sp>
      <p:sp>
        <p:nvSpPr>
          <p:cNvPr id="46" name="TextBox 45">
            <a:extLst>
              <a:ext uri="{FF2B5EF4-FFF2-40B4-BE49-F238E27FC236}">
                <a16:creationId xmlns:a16="http://schemas.microsoft.com/office/drawing/2014/main" id="{337804C7-29A1-E3FF-EBF4-99C46DD3A1D4}"/>
              </a:ext>
            </a:extLst>
          </p:cNvPr>
          <p:cNvSpPr txBox="1"/>
          <p:nvPr/>
        </p:nvSpPr>
        <p:spPr>
          <a:xfrm>
            <a:off x="3474720" y="83852"/>
            <a:ext cx="5242560" cy="707886"/>
          </a:xfrm>
          <a:prstGeom prst="rect">
            <a:avLst/>
          </a:prstGeom>
          <a:noFill/>
        </p:spPr>
        <p:txBody>
          <a:bodyPr wrap="square" rtlCol="0">
            <a:spAutoFit/>
          </a:bodyPr>
          <a:lstStyle/>
          <a:p>
            <a:pPr algn="ctr"/>
            <a:r>
              <a:rPr lang="en-US" sz="4000" b="1">
                <a:solidFill>
                  <a:srgbClr val="156082"/>
                </a:solidFill>
              </a:rPr>
              <a:t>Revenue Model</a:t>
            </a:r>
          </a:p>
        </p:txBody>
      </p:sp>
      <p:sp>
        <p:nvSpPr>
          <p:cNvPr id="47" name="TextBox 46">
            <a:extLst>
              <a:ext uri="{FF2B5EF4-FFF2-40B4-BE49-F238E27FC236}">
                <a16:creationId xmlns:a16="http://schemas.microsoft.com/office/drawing/2014/main" id="{F420727D-7ED2-893B-F337-DA5D1AA8AFDB}"/>
              </a:ext>
            </a:extLst>
          </p:cNvPr>
          <p:cNvSpPr txBox="1"/>
          <p:nvPr/>
        </p:nvSpPr>
        <p:spPr>
          <a:xfrm>
            <a:off x="2575560" y="2922153"/>
            <a:ext cx="2895600" cy="923330"/>
          </a:xfrm>
          <a:prstGeom prst="rect">
            <a:avLst/>
          </a:prstGeom>
          <a:noFill/>
        </p:spPr>
        <p:txBody>
          <a:bodyPr wrap="square" rtlCol="0">
            <a:spAutoFit/>
          </a:bodyPr>
          <a:lstStyle/>
          <a:p>
            <a:pPr algn="ctr"/>
            <a:r>
              <a:rPr lang="en-US" b="1">
                <a:solidFill>
                  <a:schemeClr val="bg1"/>
                </a:solidFill>
              </a:rPr>
              <a:t>84%</a:t>
            </a:r>
          </a:p>
          <a:p>
            <a:pPr algn="ctr"/>
            <a:r>
              <a:rPr lang="en-US" i="1">
                <a:solidFill>
                  <a:schemeClr val="bg1"/>
                </a:solidFill>
              </a:rPr>
              <a:t>Gross Margin based on 36-month lease</a:t>
            </a:r>
          </a:p>
        </p:txBody>
      </p:sp>
      <p:sp>
        <p:nvSpPr>
          <p:cNvPr id="48" name="TextBox 47">
            <a:extLst>
              <a:ext uri="{FF2B5EF4-FFF2-40B4-BE49-F238E27FC236}">
                <a16:creationId xmlns:a16="http://schemas.microsoft.com/office/drawing/2014/main" id="{508A0CAA-720D-B55A-DA8B-EE3ED9406FE6}"/>
              </a:ext>
            </a:extLst>
          </p:cNvPr>
          <p:cNvSpPr txBox="1"/>
          <p:nvPr/>
        </p:nvSpPr>
        <p:spPr>
          <a:xfrm>
            <a:off x="7132320" y="2902864"/>
            <a:ext cx="2895600" cy="646331"/>
          </a:xfrm>
          <a:prstGeom prst="rect">
            <a:avLst/>
          </a:prstGeom>
          <a:noFill/>
        </p:spPr>
        <p:txBody>
          <a:bodyPr wrap="square" rtlCol="0">
            <a:spAutoFit/>
          </a:bodyPr>
          <a:lstStyle/>
          <a:p>
            <a:pPr algn="ctr"/>
            <a:r>
              <a:rPr lang="en-US" b="1">
                <a:solidFill>
                  <a:schemeClr val="bg1"/>
                </a:solidFill>
              </a:rPr>
              <a:t>15%</a:t>
            </a:r>
          </a:p>
          <a:p>
            <a:pPr algn="ctr"/>
            <a:r>
              <a:rPr lang="en-US" i="1">
                <a:solidFill>
                  <a:schemeClr val="bg1"/>
                </a:solidFill>
              </a:rPr>
              <a:t>Gross Margin</a:t>
            </a:r>
          </a:p>
        </p:txBody>
      </p:sp>
    </p:spTree>
    <p:extLst>
      <p:ext uri="{BB962C8B-B14F-4D97-AF65-F5344CB8AC3E}">
        <p14:creationId xmlns:p14="http://schemas.microsoft.com/office/powerpoint/2010/main" val="2928580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 name="Rectangle: Rounded Corners 1731">
            <a:extLst>
              <a:ext uri="{FF2B5EF4-FFF2-40B4-BE49-F238E27FC236}">
                <a16:creationId xmlns:a16="http://schemas.microsoft.com/office/drawing/2014/main" id="{3C49B56C-F4DD-9264-63BD-8BB4390BDF8E}"/>
              </a:ext>
            </a:extLst>
          </p:cNvPr>
          <p:cNvSpPr/>
          <p:nvPr/>
        </p:nvSpPr>
        <p:spPr>
          <a:xfrm>
            <a:off x="4200099" y="2976821"/>
            <a:ext cx="6189869" cy="165099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1EBC8-5C02-68F5-CD0D-1F3F2D9344F6}"/>
              </a:ext>
            </a:extLst>
          </p:cNvPr>
          <p:cNvSpPr>
            <a:spLocks noGrp="1"/>
          </p:cNvSpPr>
          <p:nvPr>
            <p:ph type="title"/>
          </p:nvPr>
        </p:nvSpPr>
        <p:spPr>
          <a:xfrm>
            <a:off x="401984" y="207481"/>
            <a:ext cx="10515600" cy="1325563"/>
          </a:xfrm>
        </p:spPr>
        <p:txBody>
          <a:bodyPr/>
          <a:lstStyle/>
          <a:p>
            <a:r>
              <a:rPr lang="en-US" b="1">
                <a:solidFill>
                  <a:srgbClr val="156082"/>
                </a:solidFill>
              </a:rPr>
              <a:t>Revenue Stream Breakdown</a:t>
            </a:r>
          </a:p>
        </p:txBody>
      </p:sp>
      <p:graphicFrame>
        <p:nvGraphicFramePr>
          <p:cNvPr id="5" name="Diagram 4">
            <a:extLst>
              <a:ext uri="{FF2B5EF4-FFF2-40B4-BE49-F238E27FC236}">
                <a16:creationId xmlns:a16="http://schemas.microsoft.com/office/drawing/2014/main" id="{A1DF8E2A-CEA7-E7DA-7007-105CBCC148F3}"/>
              </a:ext>
            </a:extLst>
          </p:cNvPr>
          <p:cNvGraphicFramePr/>
          <p:nvPr>
            <p:extLst>
              <p:ext uri="{D42A27DB-BD31-4B8C-83A1-F6EECF244321}">
                <p14:modId xmlns:p14="http://schemas.microsoft.com/office/powerpoint/2010/main" val="1994179030"/>
              </p:ext>
            </p:extLst>
          </p:nvPr>
        </p:nvGraphicFramePr>
        <p:xfrm>
          <a:off x="933803" y="1289059"/>
          <a:ext cx="7067827" cy="5026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49" name="TextBox 1448">
            <a:extLst>
              <a:ext uri="{FF2B5EF4-FFF2-40B4-BE49-F238E27FC236}">
                <a16:creationId xmlns:a16="http://schemas.microsoft.com/office/drawing/2014/main" id="{91EB2164-8A08-2422-8239-18F76060BF2A}"/>
              </a:ext>
            </a:extLst>
          </p:cNvPr>
          <p:cNvSpPr txBox="1"/>
          <p:nvPr/>
        </p:nvSpPr>
        <p:spPr>
          <a:xfrm>
            <a:off x="1025799" y="3102810"/>
            <a:ext cx="2724626" cy="17389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solidFill>
                  <a:schemeClr val="bg1"/>
                </a:solidFill>
              </a:rPr>
              <a:t>$14.6 M</a:t>
            </a:r>
          </a:p>
          <a:p>
            <a:pPr algn="ctr"/>
            <a:endParaRPr lang="en-US" sz="1100" b="1">
              <a:solidFill>
                <a:schemeClr val="bg1"/>
              </a:solidFill>
            </a:endParaRPr>
          </a:p>
          <a:p>
            <a:pPr algn="ctr"/>
            <a:r>
              <a:rPr lang="en-US" sz="2400">
                <a:solidFill>
                  <a:schemeClr val="bg1"/>
                </a:solidFill>
              </a:rPr>
              <a:t>Net Sales</a:t>
            </a:r>
          </a:p>
          <a:p>
            <a:pPr algn="ctr"/>
            <a:r>
              <a:rPr lang="en-US" sz="2400">
                <a:solidFill>
                  <a:schemeClr val="bg1"/>
                </a:solidFill>
              </a:rPr>
              <a:t>FY2026</a:t>
            </a:r>
          </a:p>
        </p:txBody>
      </p:sp>
      <p:graphicFrame>
        <p:nvGraphicFramePr>
          <p:cNvPr id="1522" name="Diagram 1521">
            <a:extLst>
              <a:ext uri="{FF2B5EF4-FFF2-40B4-BE49-F238E27FC236}">
                <a16:creationId xmlns:a16="http://schemas.microsoft.com/office/drawing/2014/main" id="{406A6066-44C3-69EE-9F02-9C8FC9728306}"/>
              </a:ext>
            </a:extLst>
          </p:cNvPr>
          <p:cNvGraphicFramePr/>
          <p:nvPr>
            <p:extLst>
              <p:ext uri="{D42A27DB-BD31-4B8C-83A1-F6EECF244321}">
                <p14:modId xmlns:p14="http://schemas.microsoft.com/office/powerpoint/2010/main" val="2365785295"/>
              </p:ext>
            </p:extLst>
          </p:nvPr>
        </p:nvGraphicFramePr>
        <p:xfrm>
          <a:off x="5234074" y="80074"/>
          <a:ext cx="4572000" cy="3657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650" name="Diagram 1649">
            <a:extLst>
              <a:ext uri="{FF2B5EF4-FFF2-40B4-BE49-F238E27FC236}">
                <a16:creationId xmlns:a16="http://schemas.microsoft.com/office/drawing/2014/main" id="{77682C3C-6F9D-8D03-859E-411BC0909615}"/>
              </a:ext>
            </a:extLst>
          </p:cNvPr>
          <p:cNvGraphicFramePr/>
          <p:nvPr>
            <p:extLst>
              <p:ext uri="{D42A27DB-BD31-4B8C-83A1-F6EECF244321}">
                <p14:modId xmlns:p14="http://schemas.microsoft.com/office/powerpoint/2010/main" val="2415173100"/>
              </p:ext>
            </p:extLst>
          </p:nvPr>
        </p:nvGraphicFramePr>
        <p:xfrm>
          <a:off x="5554869" y="1974104"/>
          <a:ext cx="4572000" cy="3657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711" name="Diagram 1710">
            <a:extLst>
              <a:ext uri="{FF2B5EF4-FFF2-40B4-BE49-F238E27FC236}">
                <a16:creationId xmlns:a16="http://schemas.microsoft.com/office/drawing/2014/main" id="{1BB9BA84-6B0B-3392-B0AE-90618FEBA690}"/>
              </a:ext>
            </a:extLst>
          </p:cNvPr>
          <p:cNvGraphicFramePr/>
          <p:nvPr>
            <p:extLst>
              <p:ext uri="{D42A27DB-BD31-4B8C-83A1-F6EECF244321}">
                <p14:modId xmlns:p14="http://schemas.microsoft.com/office/powerpoint/2010/main" val="3465898367"/>
              </p:ext>
            </p:extLst>
          </p:nvPr>
        </p:nvGraphicFramePr>
        <p:xfrm>
          <a:off x="5234074" y="3801737"/>
          <a:ext cx="4572000" cy="36576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833" name="TextBox 1832">
            <a:extLst>
              <a:ext uri="{FF2B5EF4-FFF2-40B4-BE49-F238E27FC236}">
                <a16:creationId xmlns:a16="http://schemas.microsoft.com/office/drawing/2014/main" id="{762E84B1-7CCD-CEF1-A659-88E505F9BE5F}"/>
              </a:ext>
            </a:extLst>
          </p:cNvPr>
          <p:cNvSpPr txBox="1"/>
          <p:nvPr/>
        </p:nvSpPr>
        <p:spPr>
          <a:xfrm>
            <a:off x="6273006" y="2976276"/>
            <a:ext cx="26407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56082"/>
                </a:solidFill>
              </a:rPr>
              <a:t>Flagship Product</a:t>
            </a:r>
          </a:p>
        </p:txBody>
      </p:sp>
      <p:sp>
        <p:nvSpPr>
          <p:cNvPr id="4" name="TextBox 3">
            <a:extLst>
              <a:ext uri="{FF2B5EF4-FFF2-40B4-BE49-F238E27FC236}">
                <a16:creationId xmlns:a16="http://schemas.microsoft.com/office/drawing/2014/main" id="{9B1D5416-992B-01CC-4AC0-3FA8DB0CB466}"/>
              </a:ext>
            </a:extLst>
          </p:cNvPr>
          <p:cNvSpPr txBox="1"/>
          <p:nvPr/>
        </p:nvSpPr>
        <p:spPr>
          <a:xfrm>
            <a:off x="6476009" y="6446511"/>
            <a:ext cx="6099242" cy="369332"/>
          </a:xfrm>
          <a:prstGeom prst="rect">
            <a:avLst/>
          </a:prstGeom>
          <a:noFill/>
        </p:spPr>
        <p:txBody>
          <a:bodyPr wrap="square">
            <a:spAutoFit/>
          </a:bodyPr>
          <a:lstStyle/>
          <a:p>
            <a:r>
              <a:rPr lang="en-US"/>
              <a:t>Amounts shown based on FY2026 Pro-forma projections</a:t>
            </a:r>
          </a:p>
        </p:txBody>
      </p:sp>
    </p:spTree>
    <p:extLst>
      <p:ext uri="{BB962C8B-B14F-4D97-AF65-F5344CB8AC3E}">
        <p14:creationId xmlns:p14="http://schemas.microsoft.com/office/powerpoint/2010/main" val="2669502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TextBox 1448">
            <a:extLst>
              <a:ext uri="{FF2B5EF4-FFF2-40B4-BE49-F238E27FC236}">
                <a16:creationId xmlns:a16="http://schemas.microsoft.com/office/drawing/2014/main" id="{91EB2164-8A08-2422-8239-18F76060BF2A}"/>
              </a:ext>
            </a:extLst>
          </p:cNvPr>
          <p:cNvSpPr txBox="1"/>
          <p:nvPr/>
        </p:nvSpPr>
        <p:spPr>
          <a:xfrm>
            <a:off x="1697350" y="3411613"/>
            <a:ext cx="2724626" cy="17389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solidFill>
                  <a:schemeClr val="bg1"/>
                </a:solidFill>
              </a:rPr>
              <a:t>$14.6 M</a:t>
            </a:r>
          </a:p>
          <a:p>
            <a:pPr algn="ctr"/>
            <a:endParaRPr lang="en-US" sz="1100" b="1">
              <a:solidFill>
                <a:schemeClr val="bg1"/>
              </a:solidFill>
            </a:endParaRPr>
          </a:p>
          <a:p>
            <a:pPr algn="ctr"/>
            <a:r>
              <a:rPr lang="en-US" sz="2400">
                <a:solidFill>
                  <a:schemeClr val="bg1"/>
                </a:solidFill>
              </a:rPr>
              <a:t>Net Sales</a:t>
            </a:r>
          </a:p>
          <a:p>
            <a:pPr algn="ctr"/>
            <a:r>
              <a:rPr lang="en-US" sz="2400">
                <a:solidFill>
                  <a:schemeClr val="bg1"/>
                </a:solidFill>
              </a:rPr>
              <a:t>FY2026</a:t>
            </a:r>
          </a:p>
        </p:txBody>
      </p:sp>
      <p:graphicFrame>
        <p:nvGraphicFramePr>
          <p:cNvPr id="3" name="Chart 2">
            <a:extLst>
              <a:ext uri="{FF2B5EF4-FFF2-40B4-BE49-F238E27FC236}">
                <a16:creationId xmlns:a16="http://schemas.microsoft.com/office/drawing/2014/main" id="{BAA10F6E-553D-7B88-2A05-D25432434809}"/>
              </a:ext>
            </a:extLst>
          </p:cNvPr>
          <p:cNvGraphicFramePr/>
          <p:nvPr>
            <p:extLst>
              <p:ext uri="{D42A27DB-BD31-4B8C-83A1-F6EECF244321}">
                <p14:modId xmlns:p14="http://schemas.microsoft.com/office/powerpoint/2010/main" val="215970815"/>
              </p:ext>
            </p:extLst>
          </p:nvPr>
        </p:nvGraphicFramePr>
        <p:xfrm>
          <a:off x="1028249" y="2199496"/>
          <a:ext cx="3779086" cy="358975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B6884BED-E1E9-5C47-43DA-2498F2A3AB6B}"/>
              </a:ext>
            </a:extLst>
          </p:cNvPr>
          <p:cNvSpPr txBox="1"/>
          <p:nvPr/>
        </p:nvSpPr>
        <p:spPr>
          <a:xfrm>
            <a:off x="4296090" y="3407796"/>
            <a:ext cx="1687308" cy="369332"/>
          </a:xfrm>
          <a:prstGeom prst="rect">
            <a:avLst/>
          </a:prstGeom>
          <a:noFill/>
        </p:spPr>
        <p:txBody>
          <a:bodyPr wrap="square" rtlCol="0">
            <a:spAutoFit/>
          </a:bodyPr>
          <a:lstStyle/>
          <a:p>
            <a:r>
              <a:rPr lang="en-US" b="1">
                <a:solidFill>
                  <a:srgbClr val="4DA72E"/>
                </a:solidFill>
              </a:rPr>
              <a:t>COGS    $5.2 M</a:t>
            </a:r>
          </a:p>
        </p:txBody>
      </p:sp>
      <p:sp>
        <p:nvSpPr>
          <p:cNvPr id="7" name="TextBox 6">
            <a:extLst>
              <a:ext uri="{FF2B5EF4-FFF2-40B4-BE49-F238E27FC236}">
                <a16:creationId xmlns:a16="http://schemas.microsoft.com/office/drawing/2014/main" id="{785EEAB2-0BEC-A1F6-52D2-521D2986D294}"/>
              </a:ext>
            </a:extLst>
          </p:cNvPr>
          <p:cNvSpPr txBox="1"/>
          <p:nvPr/>
        </p:nvSpPr>
        <p:spPr>
          <a:xfrm>
            <a:off x="317820" y="2104536"/>
            <a:ext cx="6099242" cy="584775"/>
          </a:xfrm>
          <a:prstGeom prst="rect">
            <a:avLst/>
          </a:prstGeom>
          <a:noFill/>
        </p:spPr>
        <p:txBody>
          <a:bodyPr wrap="square">
            <a:spAutoFit/>
          </a:bodyPr>
          <a:lstStyle/>
          <a:p>
            <a:r>
              <a:rPr lang="en-US" sz="2400" b="1">
                <a:solidFill>
                  <a:srgbClr val="0E9ED5"/>
                </a:solidFill>
              </a:rPr>
              <a:t>Net Income 	$6.5 M	    </a:t>
            </a:r>
            <a:r>
              <a:rPr lang="en-US" sz="3200" b="1" i="1">
                <a:solidFill>
                  <a:srgbClr val="0E9ED5"/>
                </a:solidFill>
              </a:rPr>
              <a:t>45% Net Margin</a:t>
            </a:r>
            <a:endParaRPr lang="en-US" sz="2400" b="1" i="1">
              <a:solidFill>
                <a:srgbClr val="0E9ED5"/>
              </a:solidFill>
            </a:endParaRPr>
          </a:p>
        </p:txBody>
      </p:sp>
      <p:sp>
        <p:nvSpPr>
          <p:cNvPr id="8" name="TextBox 7">
            <a:extLst>
              <a:ext uri="{FF2B5EF4-FFF2-40B4-BE49-F238E27FC236}">
                <a16:creationId xmlns:a16="http://schemas.microsoft.com/office/drawing/2014/main" id="{D72A098E-832E-028C-071A-D0C9E6C18470}"/>
              </a:ext>
            </a:extLst>
          </p:cNvPr>
          <p:cNvSpPr txBox="1"/>
          <p:nvPr/>
        </p:nvSpPr>
        <p:spPr>
          <a:xfrm>
            <a:off x="401984" y="1068752"/>
            <a:ext cx="6099242" cy="369332"/>
          </a:xfrm>
          <a:prstGeom prst="rect">
            <a:avLst/>
          </a:prstGeom>
          <a:noFill/>
        </p:spPr>
        <p:txBody>
          <a:bodyPr wrap="square">
            <a:spAutoFit/>
          </a:bodyPr>
          <a:lstStyle/>
          <a:p>
            <a:r>
              <a:rPr lang="en-US"/>
              <a:t>Amounts shown based on FY2026 Pro-forma projections</a:t>
            </a:r>
          </a:p>
        </p:txBody>
      </p:sp>
      <p:sp>
        <p:nvSpPr>
          <p:cNvPr id="18" name="Title 1">
            <a:extLst>
              <a:ext uri="{FF2B5EF4-FFF2-40B4-BE49-F238E27FC236}">
                <a16:creationId xmlns:a16="http://schemas.microsoft.com/office/drawing/2014/main" id="{4AC1431F-0CFF-D4FB-99B6-6CC39DFDA712}"/>
              </a:ext>
            </a:extLst>
          </p:cNvPr>
          <p:cNvSpPr txBox="1">
            <a:spLocks/>
          </p:cNvSpPr>
          <p:nvPr/>
        </p:nvSpPr>
        <p:spPr>
          <a:xfrm>
            <a:off x="401984" y="2074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156082"/>
                </a:solidFill>
              </a:rPr>
              <a:t>Net Income &amp; Expenses</a:t>
            </a:r>
          </a:p>
        </p:txBody>
      </p:sp>
      <p:sp>
        <p:nvSpPr>
          <p:cNvPr id="20" name="TextBox 19">
            <a:extLst>
              <a:ext uri="{FF2B5EF4-FFF2-40B4-BE49-F238E27FC236}">
                <a16:creationId xmlns:a16="http://schemas.microsoft.com/office/drawing/2014/main" id="{5E8EDFFB-D09B-7ED4-914E-A11A2DC248D9}"/>
              </a:ext>
            </a:extLst>
          </p:cNvPr>
          <p:cNvSpPr txBox="1"/>
          <p:nvPr/>
        </p:nvSpPr>
        <p:spPr>
          <a:xfrm>
            <a:off x="3403322" y="5416099"/>
            <a:ext cx="2068830" cy="369332"/>
          </a:xfrm>
          <a:prstGeom prst="rect">
            <a:avLst/>
          </a:prstGeom>
          <a:noFill/>
        </p:spPr>
        <p:txBody>
          <a:bodyPr wrap="square">
            <a:spAutoFit/>
          </a:bodyPr>
          <a:lstStyle/>
          <a:p>
            <a:r>
              <a:rPr lang="en-US" b="1">
                <a:solidFill>
                  <a:srgbClr val="A02B93"/>
                </a:solidFill>
              </a:rPr>
              <a:t>Expenses    $2.8 M</a:t>
            </a:r>
          </a:p>
        </p:txBody>
      </p:sp>
      <p:graphicFrame>
        <p:nvGraphicFramePr>
          <p:cNvPr id="2" name="Chart 1">
            <a:extLst>
              <a:ext uri="{FF2B5EF4-FFF2-40B4-BE49-F238E27FC236}">
                <a16:creationId xmlns:a16="http://schemas.microsoft.com/office/drawing/2014/main" id="{88405F30-C4D6-E6F3-592D-6278D6178B35}"/>
              </a:ext>
            </a:extLst>
          </p:cNvPr>
          <p:cNvGraphicFramePr/>
          <p:nvPr>
            <p:extLst>
              <p:ext uri="{D42A27DB-BD31-4B8C-83A1-F6EECF244321}">
                <p14:modId xmlns:p14="http://schemas.microsoft.com/office/powerpoint/2010/main" val="234821388"/>
              </p:ext>
            </p:extLst>
          </p:nvPr>
        </p:nvGraphicFramePr>
        <p:xfrm>
          <a:off x="6223596" y="1551942"/>
          <a:ext cx="5397918" cy="5458279"/>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7951694C-9F49-35DD-D690-3FFC728692E2}"/>
              </a:ext>
            </a:extLst>
          </p:cNvPr>
          <p:cNvSpPr txBox="1"/>
          <p:nvPr/>
        </p:nvSpPr>
        <p:spPr>
          <a:xfrm>
            <a:off x="6772992" y="1876330"/>
            <a:ext cx="2832493" cy="646331"/>
          </a:xfrm>
          <a:prstGeom prst="rect">
            <a:avLst/>
          </a:prstGeom>
          <a:noFill/>
        </p:spPr>
        <p:txBody>
          <a:bodyPr wrap="square">
            <a:spAutoFit/>
          </a:bodyPr>
          <a:lstStyle/>
          <a:p>
            <a:r>
              <a:rPr lang="en-US" b="1">
                <a:solidFill>
                  <a:srgbClr val="A02B93"/>
                </a:solidFill>
              </a:rPr>
              <a:t>Top 10 Expenses account for 92% of all Expenses</a:t>
            </a:r>
          </a:p>
        </p:txBody>
      </p:sp>
    </p:spTree>
    <p:extLst>
      <p:ext uri="{BB962C8B-B14F-4D97-AF65-F5344CB8AC3E}">
        <p14:creationId xmlns:p14="http://schemas.microsoft.com/office/powerpoint/2010/main" val="1933373620"/>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F2B33-7637-724A-9368-28010319BF08}"/>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Thank You!</a:t>
            </a:r>
          </a:p>
        </p:txBody>
      </p:sp>
      <p:sp>
        <p:nvSpPr>
          <p:cNvPr id="3" name="Content Placeholder 2">
            <a:extLst>
              <a:ext uri="{FF2B5EF4-FFF2-40B4-BE49-F238E27FC236}">
                <a16:creationId xmlns:a16="http://schemas.microsoft.com/office/drawing/2014/main" id="{DC1FEE29-570A-A361-8FD0-44012D596FC9}"/>
              </a:ext>
            </a:extLst>
          </p:cNvPr>
          <p:cNvSpPr>
            <a:spLocks noGrp="1"/>
          </p:cNvSpPr>
          <p:nvPr>
            <p:ph idx="1"/>
          </p:nvPr>
        </p:nvSpPr>
        <p:spPr>
          <a:xfrm>
            <a:off x="1371599" y="2318197"/>
            <a:ext cx="9724031" cy="3683358"/>
          </a:xfrm>
        </p:spPr>
        <p:txBody>
          <a:bodyPr anchor="ctr">
            <a:normAutofit/>
          </a:bodyPr>
          <a:lstStyle/>
          <a:p>
            <a:pPr marL="0" indent="0">
              <a:buNone/>
            </a:pPr>
            <a:r>
              <a:rPr lang="en-US" sz="5400"/>
              <a:t>Questions?</a:t>
            </a:r>
          </a:p>
        </p:txBody>
      </p:sp>
      <p:pic>
        <p:nvPicPr>
          <p:cNvPr id="4" name="Picture 3" descr="A cup of coffee with a heart design in the foam&#10;&#10;Description automatically generated">
            <a:extLst>
              <a:ext uri="{FF2B5EF4-FFF2-40B4-BE49-F238E27FC236}">
                <a16:creationId xmlns:a16="http://schemas.microsoft.com/office/drawing/2014/main" id="{53826FE5-32B1-A92A-ABF9-151A604167D3}"/>
              </a:ext>
            </a:extLst>
          </p:cNvPr>
          <p:cNvPicPr>
            <a:picLocks noChangeAspect="1"/>
          </p:cNvPicPr>
          <p:nvPr/>
        </p:nvPicPr>
        <p:blipFill>
          <a:blip r:embed="rId2"/>
          <a:stretch>
            <a:fillRect/>
          </a:stretch>
        </p:blipFill>
        <p:spPr>
          <a:xfrm>
            <a:off x="6916604" y="1600127"/>
            <a:ext cx="5274962" cy="5261233"/>
          </a:xfrm>
          <a:prstGeom prst="rect">
            <a:avLst/>
          </a:prstGeom>
        </p:spPr>
      </p:pic>
    </p:spTree>
    <p:extLst>
      <p:ext uri="{BB962C8B-B14F-4D97-AF65-F5344CB8AC3E}">
        <p14:creationId xmlns:p14="http://schemas.microsoft.com/office/powerpoint/2010/main" val="3726409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1" name="Rectangle 2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1338A-5453-1351-F93D-922B79AF823C}"/>
              </a:ext>
            </a:extLst>
          </p:cNvPr>
          <p:cNvSpPr>
            <a:spLocks noGrp="1"/>
          </p:cNvSpPr>
          <p:nvPr>
            <p:ph type="title"/>
          </p:nvPr>
        </p:nvSpPr>
        <p:spPr>
          <a:xfrm>
            <a:off x="216217" y="513825"/>
            <a:ext cx="5545673" cy="1624520"/>
          </a:xfrm>
        </p:spPr>
        <p:txBody>
          <a:bodyPr anchor="ctr">
            <a:normAutofit/>
          </a:bodyPr>
          <a:lstStyle/>
          <a:p>
            <a:r>
              <a:rPr lang="en-US" sz="4000" b="1"/>
              <a:t>Coffee:</a:t>
            </a:r>
            <a:br>
              <a:rPr lang="en-US" sz="4000"/>
            </a:br>
            <a:r>
              <a:rPr lang="en-US" sz="4000"/>
              <a:t>America's Favorite Drink</a:t>
            </a:r>
            <a:endParaRPr lang="en-US"/>
          </a:p>
        </p:txBody>
      </p:sp>
      <p:sp>
        <p:nvSpPr>
          <p:cNvPr id="6" name="Content Placeholder 5">
            <a:extLst>
              <a:ext uri="{FF2B5EF4-FFF2-40B4-BE49-F238E27FC236}">
                <a16:creationId xmlns:a16="http://schemas.microsoft.com/office/drawing/2014/main" id="{ED4F0F43-9E7A-BEF7-C25C-A32B4536AEB6}"/>
              </a:ext>
            </a:extLst>
          </p:cNvPr>
          <p:cNvSpPr>
            <a:spLocks noGrp="1"/>
          </p:cNvSpPr>
          <p:nvPr>
            <p:ph idx="1"/>
          </p:nvPr>
        </p:nvSpPr>
        <p:spPr>
          <a:xfrm>
            <a:off x="63280" y="3016740"/>
            <a:ext cx="6034134" cy="1581148"/>
          </a:xfrm>
        </p:spPr>
        <p:txBody>
          <a:bodyPr vert="horz" lIns="91440" tIns="45720" rIns="91440" bIns="45720" rtlCol="0" anchor="ctr">
            <a:noAutofit/>
          </a:bodyPr>
          <a:lstStyle/>
          <a:p>
            <a:endParaRPr lang="en-US" sz="2400"/>
          </a:p>
          <a:p>
            <a:pPr marL="0" indent="0">
              <a:buNone/>
            </a:pPr>
            <a:r>
              <a:rPr lang="en-US" sz="2400" b="1"/>
              <a:t>66%</a:t>
            </a:r>
            <a:r>
              <a:rPr lang="en-US" sz="2400"/>
              <a:t> of Americans drink coffee every day [1]</a:t>
            </a:r>
          </a:p>
          <a:p>
            <a:pPr marL="0" indent="0">
              <a:buNone/>
            </a:pPr>
            <a:r>
              <a:rPr lang="en-US" sz="2400" b="1"/>
              <a:t>400 Million</a:t>
            </a:r>
            <a:r>
              <a:rPr lang="en-US" sz="2400"/>
              <a:t> cups of coffee every day [2]</a:t>
            </a:r>
          </a:p>
          <a:p>
            <a:pPr marL="0" indent="0">
              <a:buNone/>
            </a:pPr>
            <a:r>
              <a:rPr lang="en-US" sz="2400" b="1"/>
              <a:t>$80 Billion </a:t>
            </a:r>
            <a:r>
              <a:rPr lang="en-US" sz="2400"/>
              <a:t>US Coffee Industry [3]</a:t>
            </a:r>
          </a:p>
          <a:p>
            <a:endParaRPr lang="en-US" sz="1300"/>
          </a:p>
          <a:p>
            <a:endParaRPr lang="en-US" sz="1300">
              <a:ea typeface="+mn-lt"/>
              <a:cs typeface="+mn-lt"/>
            </a:endParaRPr>
          </a:p>
        </p:txBody>
      </p:sp>
      <p:pic>
        <p:nvPicPr>
          <p:cNvPr id="3" name="Picture 2" descr="A cup of coffee with a heart design in the foam&#10;&#10;Description automatically generated">
            <a:extLst>
              <a:ext uri="{FF2B5EF4-FFF2-40B4-BE49-F238E27FC236}">
                <a16:creationId xmlns:a16="http://schemas.microsoft.com/office/drawing/2014/main" id="{C4470713-C8A2-E80D-B236-177494A791AD}"/>
              </a:ext>
            </a:extLst>
          </p:cNvPr>
          <p:cNvPicPr>
            <a:picLocks noChangeAspect="1"/>
          </p:cNvPicPr>
          <p:nvPr/>
        </p:nvPicPr>
        <p:blipFill rotWithShape="1">
          <a:blip r:embed="rId2"/>
          <a:srcRect l="6037" r="4975"/>
          <a:stretch/>
        </p:blipFill>
        <p:spPr>
          <a:xfrm>
            <a:off x="6096000" y="1"/>
            <a:ext cx="6102825" cy="6858000"/>
          </a:xfrm>
          <a:prstGeom prst="rect">
            <a:avLst/>
          </a:prstGeom>
        </p:spPr>
      </p:pic>
      <p:sp>
        <p:nvSpPr>
          <p:cNvPr id="4" name="TextBox 3">
            <a:extLst>
              <a:ext uri="{FF2B5EF4-FFF2-40B4-BE49-F238E27FC236}">
                <a16:creationId xmlns:a16="http://schemas.microsoft.com/office/drawing/2014/main" id="{C4500133-3DAF-ED6A-1324-968D30301997}"/>
              </a:ext>
            </a:extLst>
          </p:cNvPr>
          <p:cNvSpPr txBox="1"/>
          <p:nvPr/>
        </p:nvSpPr>
        <p:spPr>
          <a:xfrm>
            <a:off x="126349" y="5825067"/>
            <a:ext cx="7875302"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Segoe UI"/>
              </a:rPr>
              <a:t>[1] National Coffee Association (NCA)  </a:t>
            </a:r>
            <a:r>
              <a:rPr lang="en-US" sz="1050" u="sng">
                <a:solidFill>
                  <a:srgbClr val="467886"/>
                </a:solidFill>
                <a:cs typeface="Segoe UI"/>
                <a:hlinkClick r:id="rId3"/>
              </a:rPr>
              <a:t>https://joesgaragecoffee.com/blog/coffee-drinking-statistics/</a:t>
            </a:r>
            <a:r>
              <a:rPr lang="en-US" sz="1050">
                <a:cs typeface="Segoe UI"/>
              </a:rPr>
              <a:t> ​</a:t>
            </a:r>
          </a:p>
          <a:p>
            <a:r>
              <a:rPr lang="en-US" sz="1050">
                <a:cs typeface="Segoe UI"/>
              </a:rPr>
              <a:t>[2] Coffee Statistics </a:t>
            </a:r>
            <a:r>
              <a:rPr lang="en-US" sz="1050" u="sng">
                <a:solidFill>
                  <a:srgbClr val="467886"/>
                </a:solidFill>
                <a:cs typeface="Segoe UI"/>
                <a:hlinkClick r:id="rId4"/>
              </a:rPr>
              <a:t>https://dealsonhealth.net/coffee-statistics/</a:t>
            </a:r>
            <a:r>
              <a:rPr lang="en-US" sz="1050">
                <a:cs typeface="Segoe UI"/>
              </a:rPr>
              <a:t> ​</a:t>
            </a:r>
          </a:p>
          <a:p>
            <a:r>
              <a:rPr lang="en-US" sz="1050">
                <a:cs typeface="Segoe UI"/>
              </a:rPr>
              <a:t>[3] Statistica </a:t>
            </a:r>
            <a:r>
              <a:rPr lang="en-US" sz="1050" u="sng">
                <a:solidFill>
                  <a:srgbClr val="467886"/>
                </a:solidFill>
                <a:cs typeface="Segoe UI"/>
                <a:hlinkClick r:id="rId5"/>
              </a:rPr>
              <a:t>https://www.statista.com/topics/1248/coffee-market/#topicOverview</a:t>
            </a:r>
            <a:r>
              <a:rPr lang="en-US" sz="1050">
                <a:cs typeface="Segoe UI"/>
              </a:rPr>
              <a:t> ​</a:t>
            </a:r>
          </a:p>
        </p:txBody>
      </p:sp>
    </p:spTree>
    <p:extLst>
      <p:ext uri="{BB962C8B-B14F-4D97-AF65-F5344CB8AC3E}">
        <p14:creationId xmlns:p14="http://schemas.microsoft.com/office/powerpoint/2010/main" val="1241304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0296-C517-6177-D1F4-9E064BFC238E}"/>
              </a:ext>
            </a:extLst>
          </p:cNvPr>
          <p:cNvSpPr>
            <a:spLocks noGrp="1"/>
          </p:cNvSpPr>
          <p:nvPr>
            <p:ph type="title"/>
          </p:nvPr>
        </p:nvSpPr>
        <p:spPr/>
        <p:txBody>
          <a:bodyPr/>
          <a:lstStyle/>
          <a:p>
            <a:endParaRPr lang="en-US"/>
          </a:p>
        </p:txBody>
      </p:sp>
      <p:pic>
        <p:nvPicPr>
          <p:cNvPr id="5" name="Content Placeholder 4" descr="A diagram of a model canvas&#10;&#10;Description automatically generated">
            <a:extLst>
              <a:ext uri="{FF2B5EF4-FFF2-40B4-BE49-F238E27FC236}">
                <a16:creationId xmlns:a16="http://schemas.microsoft.com/office/drawing/2014/main" id="{A3C0B6C7-646F-9D37-F97A-68A3AF500F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2420" y="0"/>
            <a:ext cx="9133268" cy="6860683"/>
          </a:xfrm>
        </p:spPr>
      </p:pic>
    </p:spTree>
    <p:extLst>
      <p:ext uri="{BB962C8B-B14F-4D97-AF65-F5344CB8AC3E}">
        <p14:creationId xmlns:p14="http://schemas.microsoft.com/office/powerpoint/2010/main" val="860357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EBC8-5C02-68F5-CD0D-1F3F2D9344F6}"/>
              </a:ext>
            </a:extLst>
          </p:cNvPr>
          <p:cNvSpPr>
            <a:spLocks noGrp="1"/>
          </p:cNvSpPr>
          <p:nvPr>
            <p:ph type="title"/>
          </p:nvPr>
        </p:nvSpPr>
        <p:spPr>
          <a:xfrm>
            <a:off x="401984" y="207481"/>
            <a:ext cx="10515600" cy="1325563"/>
          </a:xfrm>
        </p:spPr>
        <p:txBody>
          <a:bodyPr/>
          <a:lstStyle/>
          <a:p>
            <a:r>
              <a:rPr lang="en-US" b="1">
                <a:solidFill>
                  <a:srgbClr val="156082"/>
                </a:solidFill>
              </a:rPr>
              <a:t>Expenses &amp; Net Income</a:t>
            </a:r>
          </a:p>
        </p:txBody>
      </p:sp>
      <p:sp>
        <p:nvSpPr>
          <p:cNvPr id="4" name="TextBox 3">
            <a:extLst>
              <a:ext uri="{FF2B5EF4-FFF2-40B4-BE49-F238E27FC236}">
                <a16:creationId xmlns:a16="http://schemas.microsoft.com/office/drawing/2014/main" id="{9B1D5416-992B-01CC-4AC0-3FA8DB0CB466}"/>
              </a:ext>
            </a:extLst>
          </p:cNvPr>
          <p:cNvSpPr txBox="1"/>
          <p:nvPr/>
        </p:nvSpPr>
        <p:spPr>
          <a:xfrm>
            <a:off x="4707131" y="6454182"/>
            <a:ext cx="7785550" cy="369332"/>
          </a:xfrm>
          <a:prstGeom prst="rect">
            <a:avLst/>
          </a:prstGeom>
          <a:noFill/>
        </p:spPr>
        <p:txBody>
          <a:bodyPr wrap="square">
            <a:spAutoFit/>
          </a:bodyPr>
          <a:lstStyle/>
          <a:p>
            <a:r>
              <a:rPr lang="en-US"/>
              <a:t>Amounts shown in thousands and based on FY2026 Pro-forma projections</a:t>
            </a:r>
          </a:p>
        </p:txBody>
      </p:sp>
      <p:pic>
        <p:nvPicPr>
          <p:cNvPr id="9" name="Picture 8" descr="A list of costs with black text&#10;&#10;Description automatically generated with medium confidence">
            <a:extLst>
              <a:ext uri="{FF2B5EF4-FFF2-40B4-BE49-F238E27FC236}">
                <a16:creationId xmlns:a16="http://schemas.microsoft.com/office/drawing/2014/main" id="{1B457755-74D1-C5C8-A4E7-0E5221888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99" y="2400343"/>
            <a:ext cx="6413500" cy="3886200"/>
          </a:xfrm>
          <a:prstGeom prst="rect">
            <a:avLst/>
          </a:prstGeom>
        </p:spPr>
      </p:pic>
      <p:pic>
        <p:nvPicPr>
          <p:cNvPr id="11" name="Picture 10" descr="A list of expenses with black text&#10;&#10;Description automatically generated">
            <a:extLst>
              <a:ext uri="{FF2B5EF4-FFF2-40B4-BE49-F238E27FC236}">
                <a16:creationId xmlns:a16="http://schemas.microsoft.com/office/drawing/2014/main" id="{A995463B-336B-C46F-506F-055E990FB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7193" y="2310051"/>
            <a:ext cx="4781491" cy="2033392"/>
          </a:xfrm>
          <a:prstGeom prst="rect">
            <a:avLst/>
          </a:prstGeom>
        </p:spPr>
      </p:pic>
      <p:pic>
        <p:nvPicPr>
          <p:cNvPr id="13" name="Picture 12" descr="A close-up of a spreadsheet&#10;&#10;Description automatically generated">
            <a:extLst>
              <a:ext uri="{FF2B5EF4-FFF2-40B4-BE49-F238E27FC236}">
                <a16:creationId xmlns:a16="http://schemas.microsoft.com/office/drawing/2014/main" id="{8393F47C-7167-8A66-A287-297BE36D9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1388" y="4016267"/>
            <a:ext cx="5107296" cy="2488170"/>
          </a:xfrm>
          <a:prstGeom prst="rect">
            <a:avLst/>
          </a:prstGeom>
        </p:spPr>
      </p:pic>
    </p:spTree>
    <p:extLst>
      <p:ext uri="{BB962C8B-B14F-4D97-AF65-F5344CB8AC3E}">
        <p14:creationId xmlns:p14="http://schemas.microsoft.com/office/powerpoint/2010/main" val="3772369045"/>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EBC8-5C02-68F5-CD0D-1F3F2D9344F6}"/>
              </a:ext>
            </a:extLst>
          </p:cNvPr>
          <p:cNvSpPr>
            <a:spLocks noGrp="1"/>
          </p:cNvSpPr>
          <p:nvPr>
            <p:ph type="title"/>
          </p:nvPr>
        </p:nvSpPr>
        <p:spPr>
          <a:xfrm>
            <a:off x="401984" y="207481"/>
            <a:ext cx="10515600" cy="1325563"/>
          </a:xfrm>
        </p:spPr>
        <p:txBody>
          <a:bodyPr/>
          <a:lstStyle/>
          <a:p>
            <a:r>
              <a:rPr lang="en-US" b="1">
                <a:solidFill>
                  <a:srgbClr val="156082"/>
                </a:solidFill>
              </a:rPr>
              <a:t>Revenue and Cost of Goods Sold</a:t>
            </a:r>
          </a:p>
        </p:txBody>
      </p:sp>
      <p:pic>
        <p:nvPicPr>
          <p:cNvPr id="7" name="Picture 6" descr="A screenshot of a spreadsheet&#10;&#10;Description automatically generated">
            <a:extLst>
              <a:ext uri="{FF2B5EF4-FFF2-40B4-BE49-F238E27FC236}">
                <a16:creationId xmlns:a16="http://schemas.microsoft.com/office/drawing/2014/main" id="{7B772CFE-EC5F-E116-DF01-580876546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38" y="1346548"/>
            <a:ext cx="5356265" cy="4994930"/>
          </a:xfrm>
          <a:prstGeom prst="rect">
            <a:avLst/>
          </a:prstGeom>
        </p:spPr>
      </p:pic>
      <p:sp>
        <p:nvSpPr>
          <p:cNvPr id="14" name="TextBox 13">
            <a:extLst>
              <a:ext uri="{FF2B5EF4-FFF2-40B4-BE49-F238E27FC236}">
                <a16:creationId xmlns:a16="http://schemas.microsoft.com/office/drawing/2014/main" id="{EBAFA741-FB31-6F53-9DB5-D98069AB289C}"/>
              </a:ext>
            </a:extLst>
          </p:cNvPr>
          <p:cNvSpPr txBox="1"/>
          <p:nvPr/>
        </p:nvSpPr>
        <p:spPr>
          <a:xfrm>
            <a:off x="4707131" y="6454182"/>
            <a:ext cx="7785550" cy="369332"/>
          </a:xfrm>
          <a:prstGeom prst="rect">
            <a:avLst/>
          </a:prstGeom>
          <a:noFill/>
        </p:spPr>
        <p:txBody>
          <a:bodyPr wrap="square">
            <a:spAutoFit/>
          </a:bodyPr>
          <a:lstStyle/>
          <a:p>
            <a:r>
              <a:rPr lang="en-US"/>
              <a:t>Amounts shown in thousands and based on FY2026 Pro-forma projections</a:t>
            </a:r>
          </a:p>
        </p:txBody>
      </p:sp>
    </p:spTree>
    <p:extLst>
      <p:ext uri="{BB962C8B-B14F-4D97-AF65-F5344CB8AC3E}">
        <p14:creationId xmlns:p14="http://schemas.microsoft.com/office/powerpoint/2010/main" val="3944289381"/>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14DF13-0C5C-C955-F8B3-45099EC80718}"/>
              </a:ext>
            </a:extLst>
          </p:cNvPr>
          <p:cNvSpPr>
            <a:spLocks noGrp="1"/>
          </p:cNvSpPr>
          <p:nvPr>
            <p:ph type="title"/>
          </p:nvPr>
        </p:nvSpPr>
        <p:spPr>
          <a:xfrm>
            <a:off x="761800" y="377569"/>
            <a:ext cx="4050468" cy="1056079"/>
          </a:xfrm>
        </p:spPr>
        <p:txBody>
          <a:bodyPr vert="horz" lIns="91440" tIns="45720" rIns="91440" bIns="45720" rtlCol="0" anchor="ctr">
            <a:normAutofit/>
          </a:bodyPr>
          <a:lstStyle/>
          <a:p>
            <a:r>
              <a:rPr lang="en-US" sz="4000"/>
              <a:t>Problem </a:t>
            </a:r>
          </a:p>
        </p:txBody>
      </p:sp>
      <p:sp>
        <p:nvSpPr>
          <p:cNvPr id="5" name="TextBox 4">
            <a:extLst>
              <a:ext uri="{FF2B5EF4-FFF2-40B4-BE49-F238E27FC236}">
                <a16:creationId xmlns:a16="http://schemas.microsoft.com/office/drawing/2014/main" id="{118D85BF-D190-0AC7-9543-2C3067A26706}"/>
              </a:ext>
            </a:extLst>
          </p:cNvPr>
          <p:cNvSpPr txBox="1"/>
          <p:nvPr/>
        </p:nvSpPr>
        <p:spPr>
          <a:xfrm>
            <a:off x="761800" y="2105343"/>
            <a:ext cx="5334197" cy="3769835"/>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lnSpc>
                <a:spcPct val="90000"/>
              </a:lnSpc>
              <a:spcAft>
                <a:spcPts val="600"/>
              </a:spcAft>
              <a:buFont typeface="Arial"/>
              <a:buChar char="•"/>
            </a:pPr>
            <a:r>
              <a:rPr lang="en-US" sz="2400" b="1"/>
              <a:t>Limited access to quality coffee can lead to decreased productivity</a:t>
            </a:r>
          </a:p>
          <a:p>
            <a:pPr marL="0" lvl="1">
              <a:lnSpc>
                <a:spcPct val="90000"/>
              </a:lnSpc>
              <a:spcAft>
                <a:spcPts val="600"/>
              </a:spcAft>
            </a:pPr>
            <a:endParaRPr lang="en-US" sz="2400" b="1"/>
          </a:p>
          <a:p>
            <a:pPr marL="342900" lvl="1" indent="-342900">
              <a:lnSpc>
                <a:spcPct val="90000"/>
              </a:lnSpc>
              <a:spcAft>
                <a:spcPts val="600"/>
              </a:spcAft>
              <a:buFont typeface="Arial" panose="020B0604020202020204" pitchFamily="34" charset="0"/>
              <a:buChar char="•"/>
            </a:pPr>
            <a:r>
              <a:rPr lang="en-US" sz="2400" b="1"/>
              <a:t>Traditional Office Coffee is a </a:t>
            </a:r>
            <a:endParaRPr lang="en-US" sz="2400"/>
          </a:p>
          <a:p>
            <a:pPr marL="0" lvl="1">
              <a:lnSpc>
                <a:spcPct val="90000"/>
              </a:lnSpc>
              <a:spcAft>
                <a:spcPts val="600"/>
              </a:spcAft>
            </a:pPr>
            <a:r>
              <a:rPr lang="en-US" sz="2400" b="1"/>
              <a:t>     One-Size-Fits-All Approach</a:t>
            </a:r>
            <a:endParaRPr lang="en-US" sz="2400"/>
          </a:p>
          <a:p>
            <a:pPr marL="342900" lvl="1" indent="-342900">
              <a:lnSpc>
                <a:spcPct val="90000"/>
              </a:lnSpc>
              <a:spcAft>
                <a:spcPts val="600"/>
              </a:spcAft>
              <a:buFont typeface="Arial" panose="020B0604020202020204" pitchFamily="34" charset="0"/>
              <a:buChar char="•"/>
            </a:pPr>
            <a:endParaRPr lang="en-US" sz="2400" b="1"/>
          </a:p>
          <a:p>
            <a:pPr marL="342900" lvl="1" indent="-342900">
              <a:lnSpc>
                <a:spcPct val="90000"/>
              </a:lnSpc>
              <a:spcAft>
                <a:spcPts val="600"/>
              </a:spcAft>
              <a:buFont typeface="Arial" panose="020B0604020202020204" pitchFamily="34" charset="0"/>
              <a:buChar char="•"/>
            </a:pPr>
            <a:r>
              <a:rPr lang="en-US" sz="2400" b="1"/>
              <a:t>Going to cafe leads to loss of workplace efficiency and increased downtime</a:t>
            </a:r>
          </a:p>
          <a:p>
            <a:pPr marL="342900" lvl="1" indent="-342900">
              <a:lnSpc>
                <a:spcPct val="90000"/>
              </a:lnSpc>
              <a:spcAft>
                <a:spcPts val="600"/>
              </a:spcAft>
              <a:buFont typeface="Arial" panose="020B0604020202020204" pitchFamily="34" charset="0"/>
              <a:buChar char="•"/>
            </a:pPr>
            <a:endParaRPr lang="en-US" sz="2400" b="1"/>
          </a:p>
        </p:txBody>
      </p:sp>
      <p:pic>
        <p:nvPicPr>
          <p:cNvPr id="3" name="Picture 2" descr="A coffee maker with a glass pot&#10;&#10;Description automatically generated">
            <a:extLst>
              <a:ext uri="{FF2B5EF4-FFF2-40B4-BE49-F238E27FC236}">
                <a16:creationId xmlns:a16="http://schemas.microsoft.com/office/drawing/2014/main" id="{419261E8-B9DA-0C00-89A7-5FC90399890F}"/>
              </a:ext>
            </a:extLst>
          </p:cNvPr>
          <p:cNvPicPr>
            <a:picLocks noChangeAspect="1"/>
          </p:cNvPicPr>
          <p:nvPr/>
        </p:nvPicPr>
        <p:blipFill rotWithShape="1">
          <a:blip r:embed="rId2"/>
          <a:srcRect r="22342"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266394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8EE49-67AB-97F9-36F8-84AF3B2B4953}"/>
              </a:ext>
            </a:extLst>
          </p:cNvPr>
          <p:cNvSpPr>
            <a:spLocks noGrp="1"/>
          </p:cNvSpPr>
          <p:nvPr>
            <p:ph type="title"/>
          </p:nvPr>
        </p:nvSpPr>
        <p:spPr>
          <a:xfrm>
            <a:off x="2951642" y="-76820"/>
            <a:ext cx="5756695" cy="1184013"/>
          </a:xfrm>
        </p:spPr>
        <p:txBody>
          <a:bodyPr>
            <a:normAutofit/>
          </a:bodyPr>
          <a:lstStyle/>
          <a:p>
            <a:r>
              <a:rPr lang="en-US" sz="5200"/>
              <a:t>Java Genie Roadmap</a:t>
            </a:r>
          </a:p>
        </p:txBody>
      </p:sp>
      <p:graphicFrame>
        <p:nvGraphicFramePr>
          <p:cNvPr id="25" name="Content Placeholder 2">
            <a:extLst>
              <a:ext uri="{FF2B5EF4-FFF2-40B4-BE49-F238E27FC236}">
                <a16:creationId xmlns:a16="http://schemas.microsoft.com/office/drawing/2014/main" id="{29713F3A-CA87-5969-D0A3-061883DD8483}"/>
              </a:ext>
            </a:extLst>
          </p:cNvPr>
          <p:cNvGraphicFramePr>
            <a:graphicFrameLocks noGrp="1"/>
          </p:cNvGraphicFramePr>
          <p:nvPr>
            <p:ph idx="1"/>
            <p:extLst>
              <p:ext uri="{D42A27DB-BD31-4B8C-83A1-F6EECF244321}">
                <p14:modId xmlns:p14="http://schemas.microsoft.com/office/powerpoint/2010/main" val="938087084"/>
              </p:ext>
            </p:extLst>
          </p:nvPr>
        </p:nvGraphicFramePr>
        <p:xfrm>
          <a:off x="838200" y="3674051"/>
          <a:ext cx="10515600" cy="1329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phone with a screen showing a color wheel&#10;&#10;Description automatically generated">
            <a:extLst>
              <a:ext uri="{FF2B5EF4-FFF2-40B4-BE49-F238E27FC236}">
                <a16:creationId xmlns:a16="http://schemas.microsoft.com/office/drawing/2014/main" id="{454AC800-44BC-A77E-2341-A9E9DD57E2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991" y="1198253"/>
            <a:ext cx="2619694" cy="2809189"/>
          </a:xfrm>
          <a:prstGeom prst="rect">
            <a:avLst/>
          </a:prstGeom>
        </p:spPr>
      </p:pic>
      <p:pic>
        <p:nvPicPr>
          <p:cNvPr id="12" name="Picture 11" descr="A coffee machine with a cup of coffee&#10;&#10;Description automatically generated">
            <a:extLst>
              <a:ext uri="{FF2B5EF4-FFF2-40B4-BE49-F238E27FC236}">
                <a16:creationId xmlns:a16="http://schemas.microsoft.com/office/drawing/2014/main" id="{64F106FE-B94C-47EA-79E6-61250FA685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0454" y="1111542"/>
            <a:ext cx="1981358" cy="2894894"/>
          </a:xfrm>
          <a:prstGeom prst="rect">
            <a:avLst/>
          </a:prstGeom>
        </p:spPr>
      </p:pic>
      <p:pic>
        <p:nvPicPr>
          <p:cNvPr id="23" name="Picture 22" descr="A vending machine with different types of coffee beans&#10;&#10;Description automatically generated">
            <a:extLst>
              <a:ext uri="{FF2B5EF4-FFF2-40B4-BE49-F238E27FC236}">
                <a16:creationId xmlns:a16="http://schemas.microsoft.com/office/drawing/2014/main" id="{91A782D6-6232-38D7-2EFB-A3A427D69A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5031" y="1060702"/>
            <a:ext cx="2152610" cy="3089296"/>
          </a:xfrm>
          <a:prstGeom prst="rect">
            <a:avLst/>
          </a:prstGeom>
        </p:spPr>
      </p:pic>
      <p:sp>
        <p:nvSpPr>
          <p:cNvPr id="28" name="TextBox 27">
            <a:extLst>
              <a:ext uri="{FF2B5EF4-FFF2-40B4-BE49-F238E27FC236}">
                <a16:creationId xmlns:a16="http://schemas.microsoft.com/office/drawing/2014/main" id="{FC65C15C-DB42-CF8F-A2A0-A99C34E557EF}"/>
              </a:ext>
            </a:extLst>
          </p:cNvPr>
          <p:cNvSpPr txBox="1"/>
          <p:nvPr/>
        </p:nvSpPr>
        <p:spPr>
          <a:xfrm>
            <a:off x="1306170" y="4658495"/>
            <a:ext cx="1727687" cy="369332"/>
          </a:xfrm>
          <a:prstGeom prst="rect">
            <a:avLst/>
          </a:prstGeom>
          <a:noFill/>
        </p:spPr>
        <p:txBody>
          <a:bodyPr wrap="square">
            <a:spAutoFit/>
          </a:bodyPr>
          <a:lstStyle/>
          <a:p>
            <a:pPr lvl="0"/>
            <a:r>
              <a:rPr lang="en-US"/>
              <a:t>Java Genie App</a:t>
            </a:r>
          </a:p>
        </p:txBody>
      </p:sp>
      <p:sp>
        <p:nvSpPr>
          <p:cNvPr id="30" name="TextBox 29">
            <a:extLst>
              <a:ext uri="{FF2B5EF4-FFF2-40B4-BE49-F238E27FC236}">
                <a16:creationId xmlns:a16="http://schemas.microsoft.com/office/drawing/2014/main" id="{8DB23A07-FC68-0B24-6778-BE965D02AFF8}"/>
              </a:ext>
            </a:extLst>
          </p:cNvPr>
          <p:cNvSpPr txBox="1"/>
          <p:nvPr/>
        </p:nvSpPr>
        <p:spPr>
          <a:xfrm>
            <a:off x="3569081" y="4626757"/>
            <a:ext cx="2408852" cy="646331"/>
          </a:xfrm>
          <a:prstGeom prst="rect">
            <a:avLst/>
          </a:prstGeom>
          <a:noFill/>
        </p:spPr>
        <p:txBody>
          <a:bodyPr wrap="square" lIns="91440" tIns="45720" rIns="91440" bIns="45720" anchor="t">
            <a:spAutoFit/>
          </a:bodyPr>
          <a:lstStyle/>
          <a:p>
            <a:pPr lvl="0" algn="ctr"/>
            <a:r>
              <a:rPr lang="en-US"/>
              <a:t>Coffee Rewards</a:t>
            </a:r>
          </a:p>
          <a:p>
            <a:pPr algn="ctr"/>
            <a:r>
              <a:rPr lang="en-US"/>
              <a:t>&amp; Partners Expansion</a:t>
            </a:r>
          </a:p>
        </p:txBody>
      </p:sp>
      <p:grpSp>
        <p:nvGrpSpPr>
          <p:cNvPr id="31" name="Group 30">
            <a:extLst>
              <a:ext uri="{FF2B5EF4-FFF2-40B4-BE49-F238E27FC236}">
                <a16:creationId xmlns:a16="http://schemas.microsoft.com/office/drawing/2014/main" id="{6E904455-97C5-ED8B-28BB-21BD79D0DCC3}"/>
              </a:ext>
            </a:extLst>
          </p:cNvPr>
          <p:cNvGrpSpPr/>
          <p:nvPr/>
        </p:nvGrpSpPr>
        <p:grpSpPr>
          <a:xfrm>
            <a:off x="6041735" y="4626757"/>
            <a:ext cx="2656032" cy="666168"/>
            <a:chOff x="5257799" y="0"/>
            <a:chExt cx="2656032" cy="666168"/>
          </a:xfrm>
        </p:grpSpPr>
        <p:sp>
          <p:nvSpPr>
            <p:cNvPr id="32" name="Rectangle 31">
              <a:extLst>
                <a:ext uri="{FF2B5EF4-FFF2-40B4-BE49-F238E27FC236}">
                  <a16:creationId xmlns:a16="http://schemas.microsoft.com/office/drawing/2014/main" id="{1E22BBF8-529A-2187-DD4A-313F0093C03A}"/>
                </a:ext>
              </a:extLst>
            </p:cNvPr>
            <p:cNvSpPr/>
            <p:nvPr/>
          </p:nvSpPr>
          <p:spPr>
            <a:xfrm>
              <a:off x="5257799" y="0"/>
              <a:ext cx="2628900" cy="42541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3" name="TextBox 32">
              <a:extLst>
                <a:ext uri="{FF2B5EF4-FFF2-40B4-BE49-F238E27FC236}">
                  <a16:creationId xmlns:a16="http://schemas.microsoft.com/office/drawing/2014/main" id="{C2BC078D-489D-A41C-72C4-35D138E1F877}"/>
                </a:ext>
              </a:extLst>
            </p:cNvPr>
            <p:cNvSpPr txBox="1"/>
            <p:nvPr/>
          </p:nvSpPr>
          <p:spPr>
            <a:xfrm>
              <a:off x="5284931" y="240751"/>
              <a:ext cx="2628900" cy="4254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97790" rIns="0" bIns="97790" numCol="1" spcCol="1270" anchor="b" anchorCtr="1">
              <a:noAutofit/>
            </a:bodyPr>
            <a:lstStyle/>
            <a:p>
              <a:pPr marL="0" lvl="0" indent="0" algn="ctr" defTabSz="488950">
                <a:spcBef>
                  <a:spcPct val="0"/>
                </a:spcBef>
                <a:spcAft>
                  <a:spcPct val="35000"/>
                </a:spcAft>
                <a:buNone/>
              </a:pPr>
              <a:r>
                <a:rPr lang="en-US" kern="1200"/>
                <a:t>Java Genie </a:t>
              </a:r>
            </a:p>
            <a:p>
              <a:pPr marL="0" lvl="0" indent="0" algn="ctr" defTabSz="488950">
                <a:spcBef>
                  <a:spcPct val="0"/>
                </a:spcBef>
                <a:spcAft>
                  <a:spcPct val="35000"/>
                </a:spcAft>
                <a:buNone/>
              </a:pPr>
              <a:r>
                <a:rPr lang="en-US" kern="1200"/>
                <a:t>Espresso Machine</a:t>
              </a:r>
            </a:p>
          </p:txBody>
        </p:sp>
      </p:grpSp>
      <p:grpSp>
        <p:nvGrpSpPr>
          <p:cNvPr id="34" name="Group 33">
            <a:extLst>
              <a:ext uri="{FF2B5EF4-FFF2-40B4-BE49-F238E27FC236}">
                <a16:creationId xmlns:a16="http://schemas.microsoft.com/office/drawing/2014/main" id="{DCE37489-C64E-3635-7532-A96379E2EE05}"/>
              </a:ext>
            </a:extLst>
          </p:cNvPr>
          <p:cNvGrpSpPr/>
          <p:nvPr/>
        </p:nvGrpSpPr>
        <p:grpSpPr>
          <a:xfrm>
            <a:off x="8568653" y="4534424"/>
            <a:ext cx="2734156" cy="706112"/>
            <a:chOff x="7886700" y="623317"/>
            <a:chExt cx="2734156" cy="706112"/>
          </a:xfrm>
        </p:grpSpPr>
        <p:sp>
          <p:nvSpPr>
            <p:cNvPr id="35" name="Rectangle 34">
              <a:extLst>
                <a:ext uri="{FF2B5EF4-FFF2-40B4-BE49-F238E27FC236}">
                  <a16:creationId xmlns:a16="http://schemas.microsoft.com/office/drawing/2014/main" id="{350EF2CF-3242-3BC9-8D3C-BCB579236B8D}"/>
                </a:ext>
              </a:extLst>
            </p:cNvPr>
            <p:cNvSpPr/>
            <p:nvPr/>
          </p:nvSpPr>
          <p:spPr>
            <a:xfrm>
              <a:off x="7886700" y="904012"/>
              <a:ext cx="2628900" cy="42541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6" name="TextBox 35">
              <a:extLst>
                <a:ext uri="{FF2B5EF4-FFF2-40B4-BE49-F238E27FC236}">
                  <a16:creationId xmlns:a16="http://schemas.microsoft.com/office/drawing/2014/main" id="{3994FFC9-F5E3-9164-73ED-5F2778F8AE46}"/>
                </a:ext>
              </a:extLst>
            </p:cNvPr>
            <p:cNvSpPr txBox="1"/>
            <p:nvPr/>
          </p:nvSpPr>
          <p:spPr>
            <a:xfrm>
              <a:off x="7991956" y="623317"/>
              <a:ext cx="2628900" cy="4254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kern="1200"/>
                <a:t>Java Genie </a:t>
              </a:r>
            </a:p>
            <a:p>
              <a:pPr marL="0" lvl="0" indent="0" algn="ctr" defTabSz="488950">
                <a:lnSpc>
                  <a:spcPct val="90000"/>
                </a:lnSpc>
                <a:spcBef>
                  <a:spcPct val="0"/>
                </a:spcBef>
                <a:spcAft>
                  <a:spcPct val="35000"/>
                </a:spcAft>
                <a:buNone/>
              </a:pPr>
              <a:r>
                <a:rPr lang="en-US" kern="1200"/>
                <a:t>Vending Machine</a:t>
              </a:r>
            </a:p>
          </p:txBody>
        </p:sp>
      </p:grpSp>
      <p:pic>
        <p:nvPicPr>
          <p:cNvPr id="103" name="Picture 102" descr="A logo of a coffee shop&#10;&#10;Description automatically generated">
            <a:extLst>
              <a:ext uri="{FF2B5EF4-FFF2-40B4-BE49-F238E27FC236}">
                <a16:creationId xmlns:a16="http://schemas.microsoft.com/office/drawing/2014/main" id="{9717DE0E-A822-6FC4-A314-648B58189AB5}"/>
              </a:ext>
            </a:extLst>
          </p:cNvPr>
          <p:cNvPicPr>
            <a:picLocks noChangeAspect="1"/>
          </p:cNvPicPr>
          <p:nvPr/>
        </p:nvPicPr>
        <p:blipFill>
          <a:blip r:embed="rId11"/>
          <a:stretch>
            <a:fillRect/>
          </a:stretch>
        </p:blipFill>
        <p:spPr>
          <a:xfrm>
            <a:off x="3370992" y="1352361"/>
            <a:ext cx="2600827" cy="2600827"/>
          </a:xfrm>
          <a:prstGeom prst="rect">
            <a:avLst/>
          </a:prstGeom>
        </p:spPr>
      </p:pic>
    </p:spTree>
    <p:extLst>
      <p:ext uri="{BB962C8B-B14F-4D97-AF65-F5344CB8AC3E}">
        <p14:creationId xmlns:p14="http://schemas.microsoft.com/office/powerpoint/2010/main" val="3062925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hone with a screen on it&#10;&#10;Description automatically generated">
            <a:extLst>
              <a:ext uri="{FF2B5EF4-FFF2-40B4-BE49-F238E27FC236}">
                <a16:creationId xmlns:a16="http://schemas.microsoft.com/office/drawing/2014/main" id="{CF3F4472-12BB-FD16-5244-A4F63E993541}"/>
              </a:ext>
            </a:extLst>
          </p:cNvPr>
          <p:cNvPicPr>
            <a:picLocks noChangeAspect="1"/>
          </p:cNvPicPr>
          <p:nvPr/>
        </p:nvPicPr>
        <p:blipFill rotWithShape="1">
          <a:blip r:embed="rId2"/>
          <a:srcRect l="10395" r="818"/>
          <a:stretch/>
        </p:blipFill>
        <p:spPr>
          <a:xfrm>
            <a:off x="6103027" y="10"/>
            <a:ext cx="6088971" cy="6857990"/>
          </a:xfrm>
          <a:prstGeom prst="rect">
            <a:avLst/>
          </a:prstGeom>
        </p:spPr>
      </p:pic>
      <p:sp useBgFill="1">
        <p:nvSpPr>
          <p:cNvPr id="12" name="Rectangle 1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FA79A-BFFE-8C8D-A627-ACF995CCC411}"/>
              </a:ext>
            </a:extLst>
          </p:cNvPr>
          <p:cNvSpPr>
            <a:spLocks noGrp="1"/>
          </p:cNvSpPr>
          <p:nvPr>
            <p:ph type="title"/>
          </p:nvPr>
        </p:nvSpPr>
        <p:spPr>
          <a:xfrm>
            <a:off x="1784485" y="498960"/>
            <a:ext cx="4778387" cy="1628970"/>
          </a:xfrm>
        </p:spPr>
        <p:txBody>
          <a:bodyPr anchor="ctr">
            <a:normAutofit/>
          </a:bodyPr>
          <a:lstStyle/>
          <a:p>
            <a:r>
              <a:rPr lang="en-US" sz="4000"/>
              <a:t>Java Genie (2024)</a:t>
            </a:r>
          </a:p>
        </p:txBody>
      </p:sp>
      <p:sp>
        <p:nvSpPr>
          <p:cNvPr id="6" name="Content Placeholder 5">
            <a:extLst>
              <a:ext uri="{FF2B5EF4-FFF2-40B4-BE49-F238E27FC236}">
                <a16:creationId xmlns:a16="http://schemas.microsoft.com/office/drawing/2014/main" id="{2201E3D1-D06C-3AE1-3643-603C28D48E7A}"/>
              </a:ext>
            </a:extLst>
          </p:cNvPr>
          <p:cNvSpPr>
            <a:spLocks noGrp="1"/>
          </p:cNvSpPr>
          <p:nvPr>
            <p:ph idx="1"/>
          </p:nvPr>
        </p:nvSpPr>
        <p:spPr>
          <a:xfrm>
            <a:off x="721696" y="2122929"/>
            <a:ext cx="4659756" cy="3374137"/>
          </a:xfrm>
        </p:spPr>
        <p:txBody>
          <a:bodyPr vert="horz" lIns="91440" tIns="45720" rIns="91440" bIns="45720" rtlCol="0" anchor="ctr">
            <a:normAutofit/>
          </a:bodyPr>
          <a:lstStyle/>
          <a:p>
            <a:r>
              <a:rPr lang="en-US" sz="2400">
                <a:latin typeface="Aptos Display"/>
                <a:cs typeface="Times New Roman"/>
              </a:rPr>
              <a:t>AI Recommender for coffee drinks, cafes, and coffee products based on personalized flavor profiles</a:t>
            </a:r>
            <a:endParaRPr lang="en-US"/>
          </a:p>
          <a:p>
            <a:endParaRPr lang="en-US" sz="2400">
              <a:latin typeface="Aptos Display"/>
              <a:cs typeface="Times New Roman"/>
            </a:endParaRPr>
          </a:p>
          <a:p>
            <a:r>
              <a:rPr lang="en-US" sz="2400">
                <a:latin typeface="Aptos Display"/>
                <a:cs typeface="Times New Roman"/>
              </a:rPr>
              <a:t> Integrated AI Chatbot, an expert barista in your pocket</a:t>
            </a:r>
          </a:p>
          <a:p>
            <a:endParaRPr lang="en-US" sz="2000">
              <a:latin typeface="Aptos"/>
              <a:cs typeface="Times New Roman"/>
            </a:endParaRPr>
          </a:p>
        </p:txBody>
      </p:sp>
      <p:pic>
        <p:nvPicPr>
          <p:cNvPr id="7" name="Picture 6" descr="A logo of a coffee cup&#10;&#10;Description automatically generated">
            <a:extLst>
              <a:ext uri="{FF2B5EF4-FFF2-40B4-BE49-F238E27FC236}">
                <a16:creationId xmlns:a16="http://schemas.microsoft.com/office/drawing/2014/main" id="{0E2AA9EE-313E-B434-E78E-63854683CA3E}"/>
              </a:ext>
            </a:extLst>
          </p:cNvPr>
          <p:cNvPicPr>
            <a:picLocks noChangeAspect="1"/>
          </p:cNvPicPr>
          <p:nvPr/>
        </p:nvPicPr>
        <p:blipFill>
          <a:blip r:embed="rId3"/>
          <a:stretch>
            <a:fillRect/>
          </a:stretch>
        </p:blipFill>
        <p:spPr>
          <a:xfrm>
            <a:off x="224018" y="565182"/>
            <a:ext cx="1487405" cy="1487405"/>
          </a:xfrm>
          <a:prstGeom prst="rect">
            <a:avLst/>
          </a:prstGeom>
        </p:spPr>
      </p:pic>
    </p:spTree>
    <p:extLst>
      <p:ext uri="{BB962C8B-B14F-4D97-AF65-F5344CB8AC3E}">
        <p14:creationId xmlns:p14="http://schemas.microsoft.com/office/powerpoint/2010/main" val="1066968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FA79A-BFFE-8C8D-A627-ACF995CCC411}"/>
              </a:ext>
            </a:extLst>
          </p:cNvPr>
          <p:cNvSpPr>
            <a:spLocks noGrp="1"/>
          </p:cNvSpPr>
          <p:nvPr>
            <p:ph type="title"/>
          </p:nvPr>
        </p:nvSpPr>
        <p:spPr>
          <a:xfrm>
            <a:off x="1864805" y="492029"/>
            <a:ext cx="3728063" cy="1628970"/>
          </a:xfrm>
        </p:spPr>
        <p:txBody>
          <a:bodyPr anchor="ctr">
            <a:normAutofit/>
          </a:bodyPr>
          <a:lstStyle/>
          <a:p>
            <a:r>
              <a:rPr lang="en-US" sz="4000"/>
              <a:t>AI Flavor Profile </a:t>
            </a:r>
          </a:p>
        </p:txBody>
      </p:sp>
      <p:sp>
        <p:nvSpPr>
          <p:cNvPr id="6" name="Content Placeholder 5">
            <a:extLst>
              <a:ext uri="{FF2B5EF4-FFF2-40B4-BE49-F238E27FC236}">
                <a16:creationId xmlns:a16="http://schemas.microsoft.com/office/drawing/2014/main" id="{2201E3D1-D06C-3AE1-3643-603C28D48E7A}"/>
              </a:ext>
            </a:extLst>
          </p:cNvPr>
          <p:cNvSpPr>
            <a:spLocks noGrp="1"/>
          </p:cNvSpPr>
          <p:nvPr>
            <p:ph idx="1"/>
          </p:nvPr>
        </p:nvSpPr>
        <p:spPr>
          <a:xfrm>
            <a:off x="761801" y="2884929"/>
            <a:ext cx="4659756" cy="3374137"/>
          </a:xfrm>
        </p:spPr>
        <p:txBody>
          <a:bodyPr vert="horz" lIns="91440" tIns="45720" rIns="91440" bIns="45720" rtlCol="0" anchor="ctr">
            <a:normAutofit/>
          </a:bodyPr>
          <a:lstStyle/>
          <a:p>
            <a:r>
              <a:rPr lang="en-US" sz="2400">
                <a:latin typeface="Aptos Display"/>
                <a:cs typeface="Times New Roman"/>
              </a:rPr>
              <a:t>Flavor Profiles can provide new flavor combinations and surprises</a:t>
            </a:r>
          </a:p>
          <a:p>
            <a:endParaRPr lang="en-US" sz="2400">
              <a:latin typeface="Aptos Display"/>
              <a:cs typeface="Times New Roman"/>
            </a:endParaRPr>
          </a:p>
          <a:p>
            <a:endParaRPr lang="en-US" sz="2000">
              <a:latin typeface="Aptos Display"/>
            </a:endParaRPr>
          </a:p>
          <a:p>
            <a:endParaRPr lang="en-US" sz="2000"/>
          </a:p>
        </p:txBody>
      </p:sp>
      <p:sp>
        <p:nvSpPr>
          <p:cNvPr id="5" name="Content Placeholder 2">
            <a:extLst>
              <a:ext uri="{FF2B5EF4-FFF2-40B4-BE49-F238E27FC236}">
                <a16:creationId xmlns:a16="http://schemas.microsoft.com/office/drawing/2014/main" id="{7AAC35D6-3F2D-F35B-F11E-643F69E5C7CA}"/>
              </a:ext>
            </a:extLst>
          </p:cNvPr>
          <p:cNvSpPr txBox="1">
            <a:spLocks/>
          </p:cNvSpPr>
          <p:nvPr/>
        </p:nvSpPr>
        <p:spPr>
          <a:xfrm>
            <a:off x="838200" y="1825625"/>
            <a:ext cx="5473874"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4" name="Picture 3" descr="A colorful circle with different colored text&#10;&#10;Description automatically generated">
            <a:extLst>
              <a:ext uri="{FF2B5EF4-FFF2-40B4-BE49-F238E27FC236}">
                <a16:creationId xmlns:a16="http://schemas.microsoft.com/office/drawing/2014/main" id="{CCB213ED-C6A6-F5F8-4311-8D8E1E96AE96}"/>
              </a:ext>
            </a:extLst>
          </p:cNvPr>
          <p:cNvPicPr>
            <a:picLocks noChangeAspect="1"/>
          </p:cNvPicPr>
          <p:nvPr/>
        </p:nvPicPr>
        <p:blipFill rotWithShape="1">
          <a:blip r:embed="rId2"/>
          <a:srcRect l="19012" t="13" r="20652" b="-298"/>
          <a:stretch/>
        </p:blipFill>
        <p:spPr>
          <a:xfrm>
            <a:off x="6578076" y="567345"/>
            <a:ext cx="5189474" cy="5353838"/>
          </a:xfrm>
          <a:prstGeom prst="rect">
            <a:avLst/>
          </a:prstGeom>
        </p:spPr>
      </p:pic>
      <p:pic>
        <p:nvPicPr>
          <p:cNvPr id="9" name="Picture 8" descr="A logo of a coffee cup&#10;&#10;Description automatically generated">
            <a:extLst>
              <a:ext uri="{FF2B5EF4-FFF2-40B4-BE49-F238E27FC236}">
                <a16:creationId xmlns:a16="http://schemas.microsoft.com/office/drawing/2014/main" id="{EB1423DA-16F5-17CC-2D99-4E9C5093FB5A}"/>
              </a:ext>
            </a:extLst>
          </p:cNvPr>
          <p:cNvPicPr>
            <a:picLocks noChangeAspect="1"/>
          </p:cNvPicPr>
          <p:nvPr/>
        </p:nvPicPr>
        <p:blipFill>
          <a:blip r:embed="rId3"/>
          <a:stretch>
            <a:fillRect/>
          </a:stretch>
        </p:blipFill>
        <p:spPr>
          <a:xfrm>
            <a:off x="224018" y="565182"/>
            <a:ext cx="1487405" cy="1487405"/>
          </a:xfrm>
          <a:prstGeom prst="rect">
            <a:avLst/>
          </a:prstGeom>
        </p:spPr>
      </p:pic>
    </p:spTree>
    <p:extLst>
      <p:ext uri="{BB962C8B-B14F-4D97-AF65-F5344CB8AC3E}">
        <p14:creationId xmlns:p14="http://schemas.microsoft.com/office/powerpoint/2010/main" val="289528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FA79A-BFFE-8C8D-A627-ACF995CCC411}"/>
              </a:ext>
            </a:extLst>
          </p:cNvPr>
          <p:cNvSpPr>
            <a:spLocks noGrp="1"/>
          </p:cNvSpPr>
          <p:nvPr>
            <p:ph type="title"/>
          </p:nvPr>
        </p:nvSpPr>
        <p:spPr>
          <a:xfrm>
            <a:off x="1943461" y="514857"/>
            <a:ext cx="3728063" cy="1628970"/>
          </a:xfrm>
        </p:spPr>
        <p:txBody>
          <a:bodyPr anchor="ctr">
            <a:normAutofit/>
          </a:bodyPr>
          <a:lstStyle/>
          <a:p>
            <a:r>
              <a:rPr lang="en-US" sz="4000"/>
              <a:t>Data Aggregator</a:t>
            </a:r>
            <a:endParaRPr lang="en-US"/>
          </a:p>
        </p:txBody>
      </p:sp>
      <p:sp>
        <p:nvSpPr>
          <p:cNvPr id="6" name="Content Placeholder 5">
            <a:extLst>
              <a:ext uri="{FF2B5EF4-FFF2-40B4-BE49-F238E27FC236}">
                <a16:creationId xmlns:a16="http://schemas.microsoft.com/office/drawing/2014/main" id="{2201E3D1-D06C-3AE1-3643-603C28D48E7A}"/>
              </a:ext>
            </a:extLst>
          </p:cNvPr>
          <p:cNvSpPr>
            <a:spLocks noGrp="1"/>
          </p:cNvSpPr>
          <p:nvPr>
            <p:ph idx="1"/>
          </p:nvPr>
        </p:nvSpPr>
        <p:spPr>
          <a:xfrm>
            <a:off x="761801" y="2884929"/>
            <a:ext cx="4659756" cy="3374137"/>
          </a:xfrm>
        </p:spPr>
        <p:txBody>
          <a:bodyPr vert="horz" lIns="91440" tIns="45720" rIns="91440" bIns="45720" rtlCol="0" anchor="ctr">
            <a:normAutofit/>
          </a:bodyPr>
          <a:lstStyle/>
          <a:p>
            <a:r>
              <a:rPr lang="en-US" sz="2400">
                <a:latin typeface="Aptos Display"/>
                <a:cs typeface="Times New Roman"/>
              </a:rPr>
              <a:t>Aggregate menus and catalogs from popular coffee shops, restaurants and grocery stores</a:t>
            </a:r>
          </a:p>
          <a:p>
            <a:r>
              <a:rPr lang="en-US" sz="2400">
                <a:latin typeface="Aptos Display"/>
                <a:cs typeface="Times New Roman"/>
              </a:rPr>
              <a:t>Detailed Dietary Information (caffeine, calories, sugars, dairy)</a:t>
            </a:r>
          </a:p>
          <a:p>
            <a:r>
              <a:rPr lang="en-US" sz="2400">
                <a:latin typeface="Aptos Display"/>
                <a:cs typeface="Times New Roman"/>
              </a:rPr>
              <a:t>Flavor Profile breakdowns of coffee drinks</a:t>
            </a:r>
          </a:p>
          <a:p>
            <a:endParaRPr lang="en-US" sz="2400">
              <a:latin typeface="Aptos Display"/>
              <a:cs typeface="Times New Roman"/>
            </a:endParaRPr>
          </a:p>
          <a:p>
            <a:endParaRPr lang="en-US" sz="2000">
              <a:latin typeface="Aptos Display"/>
              <a:cs typeface="Times New Roman"/>
            </a:endParaRPr>
          </a:p>
          <a:p>
            <a:endParaRPr lang="en-US" sz="2000">
              <a:latin typeface="Aptos" panose="020B0004020202020204"/>
            </a:endParaRPr>
          </a:p>
        </p:txBody>
      </p:sp>
      <p:sp>
        <p:nvSpPr>
          <p:cNvPr id="5" name="Content Placeholder 2">
            <a:extLst>
              <a:ext uri="{FF2B5EF4-FFF2-40B4-BE49-F238E27FC236}">
                <a16:creationId xmlns:a16="http://schemas.microsoft.com/office/drawing/2014/main" id="{7AAC35D6-3F2D-F35B-F11E-643F69E5C7CA}"/>
              </a:ext>
            </a:extLst>
          </p:cNvPr>
          <p:cNvSpPr txBox="1">
            <a:spLocks/>
          </p:cNvSpPr>
          <p:nvPr/>
        </p:nvSpPr>
        <p:spPr>
          <a:xfrm>
            <a:off x="838200" y="1825625"/>
            <a:ext cx="5473874"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9" name="Picture 8" descr="A logo of a coffee cup&#10;&#10;Description automatically generated">
            <a:extLst>
              <a:ext uri="{FF2B5EF4-FFF2-40B4-BE49-F238E27FC236}">
                <a16:creationId xmlns:a16="http://schemas.microsoft.com/office/drawing/2014/main" id="{EB1423DA-16F5-17CC-2D99-4E9C5093FB5A}"/>
              </a:ext>
            </a:extLst>
          </p:cNvPr>
          <p:cNvPicPr>
            <a:picLocks noChangeAspect="1"/>
          </p:cNvPicPr>
          <p:nvPr/>
        </p:nvPicPr>
        <p:blipFill>
          <a:blip r:embed="rId2"/>
          <a:stretch>
            <a:fillRect/>
          </a:stretch>
        </p:blipFill>
        <p:spPr>
          <a:xfrm>
            <a:off x="224018" y="565182"/>
            <a:ext cx="1487405" cy="1487405"/>
          </a:xfrm>
          <a:prstGeom prst="rect">
            <a:avLst/>
          </a:prstGeom>
        </p:spPr>
      </p:pic>
      <p:pic>
        <p:nvPicPr>
          <p:cNvPr id="3" name="Picture 2" descr="A logo of a person with a crown and a star&#10;&#10;Description automatically generated">
            <a:extLst>
              <a:ext uri="{FF2B5EF4-FFF2-40B4-BE49-F238E27FC236}">
                <a16:creationId xmlns:a16="http://schemas.microsoft.com/office/drawing/2014/main" id="{A9558D5B-C4A1-5615-2DAB-EFE14F30A5FB}"/>
              </a:ext>
            </a:extLst>
          </p:cNvPr>
          <p:cNvPicPr>
            <a:picLocks noChangeAspect="1"/>
          </p:cNvPicPr>
          <p:nvPr/>
        </p:nvPicPr>
        <p:blipFill>
          <a:blip r:embed="rId3"/>
          <a:stretch>
            <a:fillRect/>
          </a:stretch>
        </p:blipFill>
        <p:spPr>
          <a:xfrm>
            <a:off x="6421394" y="1389449"/>
            <a:ext cx="1621483" cy="16008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close-up of a logo&#10;&#10;Description automatically generated">
            <a:extLst>
              <a:ext uri="{FF2B5EF4-FFF2-40B4-BE49-F238E27FC236}">
                <a16:creationId xmlns:a16="http://schemas.microsoft.com/office/drawing/2014/main" id="{741CEAC1-C786-D9C4-C685-966FA4DBA64D}"/>
              </a:ext>
            </a:extLst>
          </p:cNvPr>
          <p:cNvPicPr>
            <a:picLocks noChangeAspect="1"/>
          </p:cNvPicPr>
          <p:nvPr/>
        </p:nvPicPr>
        <p:blipFill>
          <a:blip r:embed="rId4"/>
          <a:stretch>
            <a:fillRect/>
          </a:stretch>
        </p:blipFill>
        <p:spPr>
          <a:xfrm>
            <a:off x="8371016" y="1396314"/>
            <a:ext cx="1566563" cy="15940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black and white symbol with arrows and a circular object&#10;&#10;Description automatically generated">
            <a:extLst>
              <a:ext uri="{FF2B5EF4-FFF2-40B4-BE49-F238E27FC236}">
                <a16:creationId xmlns:a16="http://schemas.microsoft.com/office/drawing/2014/main" id="{85E0C393-F04B-87AA-0161-D9711B58FBFF}"/>
              </a:ext>
            </a:extLst>
          </p:cNvPr>
          <p:cNvPicPr>
            <a:picLocks noChangeAspect="1"/>
          </p:cNvPicPr>
          <p:nvPr/>
        </p:nvPicPr>
        <p:blipFill>
          <a:blip r:embed="rId5"/>
          <a:stretch>
            <a:fillRect/>
          </a:stretch>
        </p:blipFill>
        <p:spPr>
          <a:xfrm>
            <a:off x="6636969" y="3179426"/>
            <a:ext cx="5045675" cy="3363784"/>
          </a:xfrm>
          <a:prstGeom prst="rect">
            <a:avLst/>
          </a:prstGeom>
        </p:spPr>
      </p:pic>
      <p:pic>
        <p:nvPicPr>
          <p:cNvPr id="14" name="Picture 13" descr="A red sign with white text&#10;&#10;Description automatically generated">
            <a:extLst>
              <a:ext uri="{FF2B5EF4-FFF2-40B4-BE49-F238E27FC236}">
                <a16:creationId xmlns:a16="http://schemas.microsoft.com/office/drawing/2014/main" id="{CA72CA6C-2ABD-EBC7-53F6-41B17139A206}"/>
              </a:ext>
            </a:extLst>
          </p:cNvPr>
          <p:cNvPicPr>
            <a:picLocks noChangeAspect="1"/>
          </p:cNvPicPr>
          <p:nvPr/>
        </p:nvPicPr>
        <p:blipFill>
          <a:blip r:embed="rId6"/>
          <a:stretch>
            <a:fillRect/>
          </a:stretch>
        </p:blipFill>
        <p:spPr>
          <a:xfrm>
            <a:off x="10235584" y="1347573"/>
            <a:ext cx="1698369" cy="16846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805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2" name="Rectangle 3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78373-7521-ABC6-9480-AD970DDB0AF2}"/>
              </a:ext>
            </a:extLst>
          </p:cNvPr>
          <p:cNvSpPr>
            <a:spLocks noGrp="1"/>
          </p:cNvSpPr>
          <p:nvPr>
            <p:ph type="title"/>
          </p:nvPr>
        </p:nvSpPr>
        <p:spPr>
          <a:xfrm>
            <a:off x="761803" y="350196"/>
            <a:ext cx="5178298" cy="1624520"/>
          </a:xfrm>
        </p:spPr>
        <p:txBody>
          <a:bodyPr anchor="ctr">
            <a:normAutofit/>
          </a:bodyPr>
          <a:lstStyle/>
          <a:p>
            <a:r>
              <a:rPr lang="en-US" sz="4000"/>
              <a:t>Coffee Rewards (2025)</a:t>
            </a:r>
          </a:p>
        </p:txBody>
      </p:sp>
      <p:sp>
        <p:nvSpPr>
          <p:cNvPr id="24" name="Content Placeholder 23">
            <a:extLst>
              <a:ext uri="{FF2B5EF4-FFF2-40B4-BE49-F238E27FC236}">
                <a16:creationId xmlns:a16="http://schemas.microsoft.com/office/drawing/2014/main" id="{3BAD4D70-67A8-0581-215A-4DD3B7087536}"/>
              </a:ext>
            </a:extLst>
          </p:cNvPr>
          <p:cNvSpPr>
            <a:spLocks noGrp="1"/>
          </p:cNvSpPr>
          <p:nvPr>
            <p:ph idx="1"/>
          </p:nvPr>
        </p:nvSpPr>
        <p:spPr>
          <a:xfrm>
            <a:off x="761802" y="2743200"/>
            <a:ext cx="4646905" cy="3613149"/>
          </a:xfrm>
        </p:spPr>
        <p:txBody>
          <a:bodyPr vert="horz" lIns="91440" tIns="45720" rIns="91440" bIns="45720" rtlCol="0" anchor="ctr">
            <a:noAutofit/>
          </a:bodyPr>
          <a:lstStyle/>
          <a:p>
            <a:pPr>
              <a:spcBef>
                <a:spcPts val="0"/>
              </a:spcBef>
              <a:spcAft>
                <a:spcPts val="600"/>
              </a:spcAft>
            </a:pPr>
            <a:r>
              <a:rPr lang="en-US" sz="2400">
                <a:latin typeface="Aptos Display"/>
                <a:cs typeface="Calibri"/>
              </a:rPr>
              <a:t>Rewards and discount platform for using Java Genie app</a:t>
            </a:r>
          </a:p>
          <a:p>
            <a:pPr>
              <a:spcBef>
                <a:spcPts val="0"/>
              </a:spcBef>
              <a:spcAft>
                <a:spcPts val="600"/>
              </a:spcAft>
            </a:pPr>
            <a:endParaRPr lang="en-US" sz="2400">
              <a:latin typeface="Aptos Display"/>
              <a:cs typeface="Calibri"/>
            </a:endParaRPr>
          </a:p>
          <a:p>
            <a:pPr>
              <a:spcBef>
                <a:spcPts val="0"/>
              </a:spcBef>
              <a:spcAft>
                <a:spcPts val="600"/>
              </a:spcAft>
            </a:pPr>
            <a:r>
              <a:rPr lang="en-US" sz="2400">
                <a:latin typeface="Aptos Display"/>
                <a:cs typeface="Calibri"/>
              </a:rPr>
              <a:t>Customers earn Coffee Rewards for filling out surveys, writing reviews, and making in-app purchases with partners for discount pricing.</a:t>
            </a:r>
          </a:p>
          <a:p>
            <a:pPr>
              <a:spcBef>
                <a:spcPts val="0"/>
              </a:spcBef>
              <a:spcAft>
                <a:spcPts val="600"/>
              </a:spcAft>
            </a:pPr>
            <a:endParaRPr lang="en-US" sz="2400">
              <a:latin typeface="Aptos Display"/>
              <a:cs typeface="Calibri"/>
            </a:endParaRPr>
          </a:p>
          <a:p>
            <a:pPr>
              <a:spcBef>
                <a:spcPts val="0"/>
              </a:spcBef>
              <a:spcAft>
                <a:spcPts val="600"/>
              </a:spcAft>
            </a:pPr>
            <a:r>
              <a:rPr lang="en-US" sz="2400">
                <a:latin typeface="Aptos Display"/>
                <a:cs typeface="Calibri"/>
              </a:rPr>
              <a:t>Reviews and feedback help improve the AI algorithm</a:t>
            </a:r>
            <a:endParaRPr lang="en-US" sz="2400">
              <a:latin typeface="Aptos Display"/>
            </a:endParaRPr>
          </a:p>
        </p:txBody>
      </p:sp>
      <p:pic>
        <p:nvPicPr>
          <p:cNvPr id="31" name="Picture 30" descr="A logo for a coffee shop&#10;&#10;Description automatically generated">
            <a:extLst>
              <a:ext uri="{FF2B5EF4-FFF2-40B4-BE49-F238E27FC236}">
                <a16:creationId xmlns:a16="http://schemas.microsoft.com/office/drawing/2014/main" id="{57363FA3-39E8-1C99-6A04-E002015F5FFB}"/>
              </a:ext>
            </a:extLst>
          </p:cNvPr>
          <p:cNvPicPr>
            <a:picLocks noChangeAspect="1"/>
          </p:cNvPicPr>
          <p:nvPr/>
        </p:nvPicPr>
        <p:blipFill rotWithShape="1">
          <a:blip r:embed="rId2"/>
          <a:srcRect l="6831" t="39" r="4942" b="-39"/>
          <a:stretch/>
        </p:blipFill>
        <p:spPr>
          <a:xfrm>
            <a:off x="6114593" y="-712"/>
            <a:ext cx="6080676" cy="6862015"/>
          </a:xfrm>
          <a:prstGeom prst="rect">
            <a:avLst/>
          </a:prstGeom>
        </p:spPr>
      </p:pic>
      <p:pic>
        <p:nvPicPr>
          <p:cNvPr id="33" name="Picture 32" descr="A logo of a coffee shop&#10;&#10;Description automatically generated">
            <a:extLst>
              <a:ext uri="{FF2B5EF4-FFF2-40B4-BE49-F238E27FC236}">
                <a16:creationId xmlns:a16="http://schemas.microsoft.com/office/drawing/2014/main" id="{2F59924E-1B92-CEE9-4419-C16E047A7AC7}"/>
              </a:ext>
            </a:extLst>
          </p:cNvPr>
          <p:cNvPicPr>
            <a:picLocks noChangeAspect="1"/>
          </p:cNvPicPr>
          <p:nvPr/>
        </p:nvPicPr>
        <p:blipFill>
          <a:blip r:embed="rId3"/>
          <a:stretch>
            <a:fillRect/>
          </a:stretch>
        </p:blipFill>
        <p:spPr>
          <a:xfrm>
            <a:off x="6762325" y="300229"/>
            <a:ext cx="4666247" cy="4676274"/>
          </a:xfrm>
          <a:prstGeom prst="rect">
            <a:avLst/>
          </a:prstGeom>
        </p:spPr>
      </p:pic>
    </p:spTree>
    <p:extLst>
      <p:ext uri="{BB962C8B-B14F-4D97-AF65-F5344CB8AC3E}">
        <p14:creationId xmlns:p14="http://schemas.microsoft.com/office/powerpoint/2010/main" val="263162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36648-834D-8F28-8795-226845AD7710}"/>
              </a:ext>
            </a:extLst>
          </p:cNvPr>
          <p:cNvSpPr>
            <a:spLocks noGrp="1"/>
          </p:cNvSpPr>
          <p:nvPr>
            <p:ph type="title"/>
          </p:nvPr>
        </p:nvSpPr>
        <p:spPr>
          <a:xfrm>
            <a:off x="729239" y="350196"/>
            <a:ext cx="4412443" cy="1624520"/>
          </a:xfrm>
        </p:spPr>
        <p:txBody>
          <a:bodyPr vert="horz" lIns="91440" tIns="45720" rIns="91440" bIns="45720" rtlCol="0" anchor="ctr">
            <a:normAutofit/>
          </a:bodyPr>
          <a:lstStyle/>
          <a:p>
            <a:r>
              <a:rPr lang="en-US" sz="4000"/>
              <a:t>Java Genie Espresso Machine (Q1 2026)</a:t>
            </a:r>
          </a:p>
        </p:txBody>
      </p:sp>
      <p:sp>
        <p:nvSpPr>
          <p:cNvPr id="3" name="TextBox 2">
            <a:extLst>
              <a:ext uri="{FF2B5EF4-FFF2-40B4-BE49-F238E27FC236}">
                <a16:creationId xmlns:a16="http://schemas.microsoft.com/office/drawing/2014/main" id="{E6A16CFD-D366-E0DD-5723-33F596265AA7}"/>
              </a:ext>
            </a:extLst>
          </p:cNvPr>
          <p:cNvSpPr txBox="1"/>
          <p:nvPr/>
        </p:nvSpPr>
        <p:spPr>
          <a:xfrm>
            <a:off x="729239" y="2714618"/>
            <a:ext cx="4707538" cy="33315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2400"/>
              <a:t>All-in-one AI enhanced Espresso machine for home and small office. </a:t>
            </a:r>
          </a:p>
          <a:p>
            <a:pPr>
              <a:lnSpc>
                <a:spcPct val="90000"/>
              </a:lnSpc>
              <a:spcAft>
                <a:spcPts val="600"/>
              </a:spcAft>
            </a:pPr>
            <a:endParaRPr lang="en-US" sz="2400"/>
          </a:p>
          <a:p>
            <a:pPr>
              <a:lnSpc>
                <a:spcPct val="90000"/>
              </a:lnSpc>
              <a:spcAft>
                <a:spcPts val="600"/>
              </a:spcAft>
            </a:pPr>
            <a:r>
              <a:rPr lang="en-US" sz="2400"/>
              <a:t>Contains canister for 2 coffee beans and 5 flavors. </a:t>
            </a:r>
          </a:p>
          <a:p>
            <a:pPr>
              <a:lnSpc>
                <a:spcPct val="90000"/>
              </a:lnSpc>
              <a:spcAft>
                <a:spcPts val="600"/>
              </a:spcAft>
            </a:pPr>
            <a:endParaRPr lang="en-US" sz="2400"/>
          </a:p>
          <a:p>
            <a:pPr>
              <a:lnSpc>
                <a:spcPct val="90000"/>
              </a:lnSpc>
              <a:spcAft>
                <a:spcPts val="600"/>
              </a:spcAft>
            </a:pPr>
            <a:r>
              <a:rPr lang="en-US" sz="2400"/>
              <a:t>Retail Price: $2,000</a:t>
            </a:r>
          </a:p>
        </p:txBody>
      </p:sp>
      <p:pic>
        <p:nvPicPr>
          <p:cNvPr id="4" name="Content Placeholder 3" descr="A coffee machine and a phone on a table&#10;&#10;Description automatically generated">
            <a:extLst>
              <a:ext uri="{FF2B5EF4-FFF2-40B4-BE49-F238E27FC236}">
                <a16:creationId xmlns:a16="http://schemas.microsoft.com/office/drawing/2014/main" id="{7D81BDF7-4407-4620-33CB-0BE6B03BA124}"/>
              </a:ext>
            </a:extLst>
          </p:cNvPr>
          <p:cNvPicPr>
            <a:picLocks noGrp="1" noChangeAspect="1"/>
          </p:cNvPicPr>
          <p:nvPr>
            <p:ph idx="1"/>
          </p:nvPr>
        </p:nvPicPr>
        <p:blipFill rotWithShape="1">
          <a:blip r:embed="rId2"/>
          <a:srcRect l="7905" r="3106"/>
          <a:stretch/>
        </p:blipFill>
        <p:spPr>
          <a:xfrm>
            <a:off x="6096000" y="1"/>
            <a:ext cx="6102825" cy="6858000"/>
          </a:xfrm>
          <a:prstGeom prst="rect">
            <a:avLst/>
          </a:prstGeom>
        </p:spPr>
      </p:pic>
    </p:spTree>
    <p:extLst>
      <p:ext uri="{BB962C8B-B14F-4D97-AF65-F5344CB8AC3E}">
        <p14:creationId xmlns:p14="http://schemas.microsoft.com/office/powerpoint/2010/main" val="27152288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caa6e63-9357-4722-b68e-320f6a5c6e55">
      <Terms xmlns="http://schemas.microsoft.com/office/infopath/2007/PartnerControls"/>
    </lcf76f155ced4ddcb4097134ff3c332f>
    <TaxCatchAll xmlns="f30c65a6-f962-442f-8a5a-ea3635b76f6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5B479A4EAFE34B8ECC574FBBED4337" ma:contentTypeVersion="12" ma:contentTypeDescription="Create a new document." ma:contentTypeScope="" ma:versionID="6b4240dea8f647fd27ecc5f450c98699">
  <xsd:schema xmlns:xsd="http://www.w3.org/2001/XMLSchema" xmlns:xs="http://www.w3.org/2001/XMLSchema" xmlns:p="http://schemas.microsoft.com/office/2006/metadata/properties" xmlns:ns2="ecaa6e63-9357-4722-b68e-320f6a5c6e55" xmlns:ns3="f30c65a6-f962-442f-8a5a-ea3635b76f66" targetNamespace="http://schemas.microsoft.com/office/2006/metadata/properties" ma:root="true" ma:fieldsID="f5810105bde4a41b7143e69dd05e7d38" ns2:_="" ns3:_="">
    <xsd:import namespace="ecaa6e63-9357-4722-b68e-320f6a5c6e55"/>
    <xsd:import namespace="f30c65a6-f962-442f-8a5a-ea3635b76f6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aa6e63-9357-4722-b68e-320f6a5c6e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30c65a6-f962-442f-8a5a-ea3635b76f6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fa8cb82-c4f6-47d4-a200-25035cc51720}" ma:internalName="TaxCatchAll" ma:showField="CatchAllData" ma:web="f30c65a6-f962-442f-8a5a-ea3635b76f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9179C4-3EDC-4944-B631-71883ECDAE92}">
  <ds:schemaRefs>
    <ds:schemaRef ds:uri="http://schemas.microsoft.com/sharepoint/v3/contenttype/forms"/>
  </ds:schemaRefs>
</ds:datastoreItem>
</file>

<file path=customXml/itemProps2.xml><?xml version="1.0" encoding="utf-8"?>
<ds:datastoreItem xmlns:ds="http://schemas.openxmlformats.org/officeDocument/2006/customXml" ds:itemID="{DDC154D9-6FE7-4574-B951-F117D901E76B}">
  <ds:schemaRefs>
    <ds:schemaRef ds:uri="ecaa6e63-9357-4722-b68e-320f6a5c6e55"/>
    <ds:schemaRef ds:uri="f30c65a6-f962-442f-8a5a-ea3635b76f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F1BDF69-9CE2-4B43-9F2A-F4B2A75F7833}">
  <ds:schemaRefs>
    <ds:schemaRef ds:uri="ecaa6e63-9357-4722-b68e-320f6a5c6e55"/>
    <ds:schemaRef ds:uri="f30c65a6-f962-442f-8a5a-ea3635b76f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3</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Coffee: America's Favorite Drink</vt:lpstr>
      <vt:lpstr>Problem </vt:lpstr>
      <vt:lpstr>Java Genie Roadmap</vt:lpstr>
      <vt:lpstr>Java Genie (2024)</vt:lpstr>
      <vt:lpstr>AI Flavor Profile </vt:lpstr>
      <vt:lpstr>Data Aggregator</vt:lpstr>
      <vt:lpstr>Coffee Rewards (2025)</vt:lpstr>
      <vt:lpstr>Java Genie Espresso Machine (Q1 2026)</vt:lpstr>
      <vt:lpstr>Java Genie Vending Machine (Q4 2026)</vt:lpstr>
      <vt:lpstr>Maintenance Program </vt:lpstr>
      <vt:lpstr>Interviews with 10 Business Owners </vt:lpstr>
      <vt:lpstr>Customer and Target Market</vt:lpstr>
      <vt:lpstr>Assumption: Benefits for Employers</vt:lpstr>
      <vt:lpstr>Assumption: Benefits for Employees</vt:lpstr>
      <vt:lpstr>PowerPoint Presentation</vt:lpstr>
      <vt:lpstr>Revenue Stream Breakdown</vt:lpstr>
      <vt:lpstr>PowerPoint Presentation</vt:lpstr>
      <vt:lpstr>Thank You!</vt:lpstr>
      <vt:lpstr>PowerPoint Presentation</vt:lpstr>
      <vt:lpstr>Expenses &amp; Net Income</vt:lpstr>
      <vt:lpstr>Revenue and Cost of Goods Sold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2024-04-08T13:43:03Z</dcterms:created>
  <dcterms:modified xsi:type="dcterms:W3CDTF">2024-04-15T13:28:02Z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0x010100CF5B479A4EAFE34B8ECC574FBBED4337</vt:lpwstr>
  </property>
  <property fmtid="{D5CDD505-2E9C-101B-9397-08002B2CF9AE}" pid="3" name="MediaServiceImageTags">
    <vt:lpwstr/>
  </property>
</Properties>
</file>